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72" r:id="rId14"/>
    <p:sldId id="267" r:id="rId15"/>
    <p:sldId id="268" r:id="rId16"/>
    <p:sldId id="269" r:id="rId17"/>
    <p:sldId id="270" r:id="rId18"/>
  </p:sldIdLst>
  <p:sldSz cx="12192000" cy="6858000"/>
  <p:notesSz cx="6858000" cy="9144000"/>
  <p:embeddedFontLst>
    <p:embeddedFont>
      <p:font typeface="Corbel" panose="020B050302020402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3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>
        <p:guide orient="horz" pos="459"/>
        <p:guide pos="3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4/23/2017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26892" y="4173470"/>
            <a:ext cx="9144000" cy="2389699"/>
          </a:xfrm>
        </p:spPr>
        <p:txBody>
          <a:bodyPr>
            <a:normAutofit fontScale="90000"/>
          </a:bodyPr>
          <a:lstStyle/>
          <a:p>
            <a:r>
              <a:rPr lang="ru-RU" dirty="0"/>
              <a:t>Дневные хищные</a:t>
            </a:r>
            <a:br>
              <a:rPr lang="ru-RU" dirty="0"/>
            </a:br>
            <a:r>
              <a:rPr lang="ru-RU" dirty="0"/>
              <a:t>птицы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18" y="289880"/>
            <a:ext cx="8426153" cy="35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735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702317"/>
            <a:ext cx="11314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Почти все относящиеся к хищным птицы питаются исключительно другими животными.  Они ловко подстерегают свою жертву и преследуют ее в воздухе или по земле, или даже в воде, пока, наконец, не схватят и не убьют; иногда довольствуются трупами животных.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2753685"/>
            <a:ext cx="4591924" cy="34439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242" y="2753684"/>
            <a:ext cx="6125761" cy="344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921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25673" y="2626158"/>
            <a:ext cx="61910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 общих чертах охарактеризовать этих птиц довольно легко. Тело сильное, сжатое с боков, с широкой грудью; конечности мощные и производят впечатление избытка силы. Голова у них большая, красиво округленная; шея обыкновенно короткая и всегда толстая; туловище короткое и широкое, особенно в грудной области.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728663"/>
            <a:ext cx="3905507" cy="554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02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702317"/>
            <a:ext cx="113141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Клюв их короток, верхняя половина его имеет выгнутую спинку, загнутый крючком кончик; но верхняя половина неподвижна и шире нижней, которую она обхватывает. Часто острота краев усиливается еще присутствием зубца на конце верхней челюсти.</a:t>
            </a:r>
          </a:p>
          <a:p>
            <a:pPr algn="just"/>
            <a:r>
              <a:rPr lang="ru-RU" dirty="0"/>
              <a:t>Когти более или менее сильно загнуты и заострены, они служат, таким образом, удобным хватательным органом и вместе с тем страшным оружием.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2460211"/>
            <a:ext cx="5459835" cy="41221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777" y="2460211"/>
            <a:ext cx="5619226" cy="40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0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702317"/>
            <a:ext cx="11314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Из органов чувств надо, прежде всего, указать на глаза. Они у всех большие и обладают совершенной внутренней подвижностью и допускают одинаковое отчетливое зрение с разного расстояния. Слух дневных хищных птиц также высоко развит; обоняние, напротив, по сравнению со зрением и слухом может считаться слабым.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401" y="2030543"/>
            <a:ext cx="8051064" cy="453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67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702317"/>
            <a:ext cx="11314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Дневные хищные птицы живут по всей земле, на всех широтах. Они принадлежат большей частью к древесным птицам, поэтому преимущественно населяют леса, но не избегают ни безлесных гор, ни голых степей и пустынь. Встречаются они на небольших островах океана и на высочайших горных вершинах.</a:t>
            </a:r>
          </a:p>
          <a:p>
            <a:pPr algn="just"/>
            <a:r>
              <a:rPr lang="ru-RU" dirty="0"/>
              <a:t>Многие дневные хищные птицы с наступлением зимы улетают в южные страны.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208" y="2080794"/>
            <a:ext cx="6781450" cy="438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08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702317"/>
            <a:ext cx="11314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Все дневные хищные птицы выводят птенцов в первые весенние месяцы, и только раз в год. Оба пола принимают участие в постройке гнезда. У большинства видов яйца высиживает одна самка, но у некоторых самец временами сменяет ее. Родители очень заботятся о своем потомстве, никогда не покидают их и жертвуют жизнью, если не в силах отразить нападение.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288" y="2066138"/>
            <a:ext cx="7209289" cy="436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90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702317"/>
            <a:ext cx="1131414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dirty="0"/>
              <a:t>В отряд хищных птиц входят следующие семейства:</a:t>
            </a:r>
          </a:p>
          <a:p>
            <a:pPr algn="just"/>
            <a:endParaRPr lang="ru-RU" sz="3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Семейство американские грифы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Семейство </a:t>
            </a:r>
            <a:r>
              <a:rPr lang="ru-RU" sz="2400" dirty="0" err="1"/>
              <a:t>скопиные</a:t>
            </a:r>
            <a:endParaRPr lang="ru-RU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Семейство ястребиные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Семейство секретари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Семейство соколиные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/>
              <a:t>Семейство </a:t>
            </a:r>
            <a:r>
              <a:rPr lang="ru-RU" sz="2400" dirty="0" err="1"/>
              <a:t>каракара</a:t>
            </a:r>
            <a:endParaRPr lang="ru-RU" sz="2400" dirty="0"/>
          </a:p>
          <a:p>
            <a:pPr algn="just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796" y="2020410"/>
            <a:ext cx="5247401" cy="395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647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165422"/>
            <a:ext cx="11314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Семейство американские грифы</a:t>
            </a:r>
          </a:p>
          <a:p>
            <a:pPr algn="ctr"/>
            <a:r>
              <a:rPr lang="ru-RU" sz="3600" dirty="0"/>
              <a:t>Андский кондор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1636901"/>
            <a:ext cx="5457039" cy="40927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00132" y="1636901"/>
            <a:ext cx="55648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Родина кондора – высокие южноамериканские горы. </a:t>
            </a:r>
          </a:p>
          <a:p>
            <a:r>
              <a:rPr lang="ru-RU" dirty="0"/>
              <a:t>Кондор преимущественно питается падалью. Кондоры следуют за дикими и ручными стадами млекопитающих, преследуют и наносят раны до тех пор, пока те не упадут мертвыми. На берегах эти птицы питаются трупами больших морских млекопитающих.</a:t>
            </a:r>
          </a:p>
          <a:p>
            <a:r>
              <a:rPr lang="ru-RU" dirty="0"/>
              <a:t>Гнезда кондоров находятся на неприступных скалах. Самка, как правило, кладет в них всего 2 яйца. Птенцы появляются на свет одетыми в сероватый пух, растут медленно, долго остаются в гнезде и храбро защищаются родителями при </a:t>
            </a:r>
            <a:r>
              <a:rPr lang="ru-RU"/>
              <a:t>грозящей опасности.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181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165422"/>
            <a:ext cx="11314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Семейство американские грифы</a:t>
            </a:r>
          </a:p>
          <a:p>
            <a:pPr algn="ctr"/>
            <a:r>
              <a:rPr lang="ru-RU" sz="3600" dirty="0"/>
              <a:t>Королевский гриф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0132" y="1488861"/>
            <a:ext cx="556487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Королевский гриф встречается в Южной Америке.</a:t>
            </a:r>
          </a:p>
          <a:p>
            <a:pPr algn="just"/>
            <a:r>
              <a:rPr lang="ru-RU" dirty="0"/>
              <a:t>Его главное местопребывание составляют девственные леса или долины, поросшие деревьями. </a:t>
            </a:r>
          </a:p>
          <a:p>
            <a:pPr algn="just"/>
            <a:r>
              <a:rPr lang="ru-RU" dirty="0"/>
              <a:t>Королевские грифы окрашены в очень яркие, заметные краски. Их лысая голова на темени, у шеи и вокруг глаз красного цвета, а наросты вокруг клюва и задняя часть шеи — оранжево-жёлтые. В районе щёк у него короткая серо-белая перьевая щетина, в то время как нижняя часть шеи окрашена в чёрный цвет. Размеры королевских грифов могут достигать 85 см, а вес доходит до 4,5 кг. Размах их крыльев насчитывает около 2 м.</a:t>
            </a:r>
          </a:p>
          <a:p>
            <a:pPr algn="just"/>
            <a:r>
              <a:rPr lang="ru-RU" dirty="0"/>
              <a:t>Их пищу составляет помимо рыбы, мелких млекопитающих и змей прежде всего падаль.</a:t>
            </a:r>
          </a:p>
          <a:p>
            <a:pPr algn="just"/>
            <a:r>
              <a:rPr lang="ru-RU" dirty="0"/>
              <a:t>Королевские грифы насиживают яйца каждые два года, однако не строят гнёзд, а откладывают яйца в гнилые пни, развилки ветвей или скальные расщелины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687" y="1545173"/>
            <a:ext cx="3844594" cy="502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52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165422"/>
            <a:ext cx="11314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Семейство </a:t>
            </a:r>
            <a:r>
              <a:rPr lang="ru-RU" sz="4400" b="1" dirty="0" err="1"/>
              <a:t>скопиные</a:t>
            </a:r>
            <a:endParaRPr lang="ru-RU" sz="4400" b="1" dirty="0"/>
          </a:p>
          <a:p>
            <a:pPr algn="ctr"/>
            <a:r>
              <a:rPr lang="ru-RU" sz="3600" dirty="0"/>
              <a:t>Скопа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0132" y="1636901"/>
            <a:ext cx="55648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Скопа принадлежит к числу немногих птиц, распространенных по всей земле. Птица избирает в качестве постоянного местожительства местности, изобилующие водой. Способ добывания пищи определяет весь ее образ жизни: она питается почти исключительно рыбой.</a:t>
            </a:r>
          </a:p>
          <a:p>
            <a:r>
              <a:rPr lang="ru-RU" dirty="0"/>
              <a:t>В длину скопа имеет 53-56 см., размах крыльев 156-164 см.</a:t>
            </a:r>
          </a:p>
          <a:p>
            <a:r>
              <a:rPr lang="ru-RU" dirty="0"/>
              <a:t>Скопа строит гнездо только на самых высоких деревьях. Кладка яиц состоит из трех, редко из четырех продолговатых яиц с матовой скорлупой.</a:t>
            </a:r>
          </a:p>
          <a:p>
            <a:r>
              <a:rPr lang="ru-RU" dirty="0"/>
              <a:t>Птенцы могут летать не ранее чем через 8, а то и 10 месяцев. Тогда они покидают гнездо, следуя за родителями, под руководством которых учатся искусству рыбной ловли.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1523952"/>
            <a:ext cx="5338209" cy="489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33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165422"/>
            <a:ext cx="11314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Семейство ястребиные</a:t>
            </a:r>
          </a:p>
          <a:p>
            <a:pPr algn="ctr"/>
            <a:r>
              <a:rPr lang="ru-RU" sz="3600" dirty="0"/>
              <a:t>Беркут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0132" y="1636901"/>
            <a:ext cx="55648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Беркут живет в высоких горных поясах и обширных лесах Европы и Азии, но при случае, долетает до северо-восточной Африки.</a:t>
            </a:r>
          </a:p>
          <a:p>
            <a:r>
              <a:rPr lang="ru-RU" dirty="0"/>
              <a:t>Беркут наиболее крепко сложенная птица из всех ближайших родичей, ловчая птица среднеазиатских кочевых наездников. Длина беркута достигает 80-95 см., размах крыльев 2 м. и более.</a:t>
            </a:r>
          </a:p>
          <a:p>
            <a:r>
              <a:rPr lang="ru-RU" dirty="0"/>
              <a:t>Слишком долго перечислять животных за которыми охотиться беркут. Среди европейских птиц от него не страдают только хищные и быстрокрылые ласточки, а из млекопитающих, не считая крупных хищников, только большие парно- и непарнокопытные.</a:t>
            </a:r>
          </a:p>
          <a:p>
            <a:r>
              <a:rPr lang="ru-RU" dirty="0"/>
              <a:t>Беркут вьет гнездо в горах, кладет обычно 2-3 яйца. Птенцы растут довольно медленно, оба родителя обращаются с ними чрезвычайно нежно.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1695693"/>
            <a:ext cx="5661018" cy="407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97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165422"/>
            <a:ext cx="11314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Семейство ястребиные</a:t>
            </a:r>
          </a:p>
          <a:p>
            <a:pPr algn="ctr"/>
            <a:r>
              <a:rPr lang="ru-RU" sz="3600" dirty="0"/>
              <a:t>Белоголовый орлан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0132" y="1838237"/>
            <a:ext cx="55648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Белоголовый орлан обитает в Северной Америке.</a:t>
            </a:r>
          </a:p>
          <a:p>
            <a:pPr algn="just"/>
            <a:r>
              <a:rPr lang="ru-RU" dirty="0"/>
              <a:t>Питается преимущественно рыбой, хотя также охотится на некрупную дичь. При случае охотно отбирает корм у других хищников либо употребляет в пищу падаль.</a:t>
            </a:r>
          </a:p>
          <a:p>
            <a:pPr algn="just"/>
            <a:r>
              <a:rPr lang="ru-RU" dirty="0"/>
              <a:t>Белоголовый орлан — одна из наиболее крупных хищных птиц Северной Америки. Общая длина достигает 70—120 см, размах крыльев 180—230 см, масса 3—6,3 кг.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1838237"/>
            <a:ext cx="5405105" cy="360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674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165422"/>
            <a:ext cx="11314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Семейство секретари</a:t>
            </a:r>
          </a:p>
          <a:p>
            <a:pPr algn="ctr"/>
            <a:r>
              <a:rPr lang="ru-RU" sz="3600" dirty="0"/>
              <a:t>Птица-секретарь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0132" y="1636901"/>
            <a:ext cx="55648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Птица отличается от всех других хищников длинными ногами. Длина самца 1.15 – 1.25 м., размах крыльев 62 см.</a:t>
            </a:r>
          </a:p>
          <a:p>
            <a:r>
              <a:rPr lang="ru-RU" dirty="0"/>
              <a:t>Птица-секретарь распространена в большей части Африки. Ее охотничью область составляют степи, сухие и сырые луговые пространства.</a:t>
            </a:r>
          </a:p>
          <a:p>
            <a:r>
              <a:rPr lang="ru-RU" dirty="0"/>
              <a:t>Питается птица преимущественно пресмыкающимися и амфибиями, никогда не пропускает насекомых. Издревле птица-секретарь известна как истребитель змей.</a:t>
            </a:r>
          </a:p>
          <a:p>
            <a:r>
              <a:rPr lang="ru-RU" dirty="0"/>
              <a:t>Самка строит гнездо на вершине высокого и густого куста, большей частью мимозы, кладет 3-4 яйца, высиживает птенцов около 6 недель, и в это время самку кормит самец.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1488861"/>
            <a:ext cx="4465754" cy="49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15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165422"/>
            <a:ext cx="11314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Семейство соколиные</a:t>
            </a:r>
          </a:p>
          <a:p>
            <a:pPr algn="ctr"/>
            <a:r>
              <a:rPr lang="ru-RU" sz="3600" dirty="0"/>
              <a:t>Кречет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3904" y="1704013"/>
            <a:ext cx="55648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Кречеты – жители далекого севера. Для них характерна весьма значительная величина. Клюв относительно сильный, согнут кривым крючком, длинный в сравнении с крыльями хвост.</a:t>
            </a:r>
          </a:p>
          <a:p>
            <a:r>
              <a:rPr lang="ru-RU" dirty="0"/>
              <a:t>Кречеты живут в северных странах, преимущественно по берегам океанов, на скалах которых и селятся.</a:t>
            </a:r>
          </a:p>
          <a:p>
            <a:r>
              <a:rPr lang="ru-RU" dirty="0"/>
              <a:t>Пищу кречетов летом составляет водная птица, зимой – белые куропатки; кроме того они нападают на зайцев и целые месяцы живут, питаясь белками.</a:t>
            </a:r>
          </a:p>
          <a:p>
            <a:r>
              <a:rPr lang="ru-RU" dirty="0"/>
              <a:t>Большое плоское гнездо кречета помещается в каком-нибудь углублении недоступной скалы, вблизи моря.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1704013"/>
            <a:ext cx="4540017" cy="44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15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165422"/>
            <a:ext cx="11314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Семейство </a:t>
            </a:r>
            <a:r>
              <a:rPr lang="ru-RU" sz="4400" b="1" dirty="0" err="1"/>
              <a:t>каракара</a:t>
            </a:r>
            <a:endParaRPr lang="ru-RU" sz="4400" b="1" dirty="0"/>
          </a:p>
          <a:p>
            <a:pPr algn="ctr"/>
            <a:r>
              <a:rPr lang="ru-RU" sz="3600" dirty="0" err="1"/>
              <a:t>Химахина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863904" y="1704013"/>
            <a:ext cx="55648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Эту птицу отличают характерные признаки. Длинный слабый клюв оканчивается коротким крючком и не имеет зубцов на верхней челюсти. Стройные ноги средней длины, довольно длинный пальцы вооружены крепкими, круто загнутыми когтями.</a:t>
            </a:r>
          </a:p>
          <a:p>
            <a:r>
              <a:rPr lang="ru-RU" dirty="0" err="1"/>
              <a:t>Химахина</a:t>
            </a:r>
            <a:r>
              <a:rPr lang="ru-RU" dirty="0"/>
              <a:t> распространена на большей части Южной Америки. Любимыми их местами служат открытые ровные местности, особенно выгоны, где пасется скот. На берегах моря встречается везде, на горах только до известной высоты.</a:t>
            </a:r>
          </a:p>
          <a:p>
            <a:r>
              <a:rPr lang="ru-RU" dirty="0" err="1"/>
              <a:t>Химахина</a:t>
            </a:r>
            <a:r>
              <a:rPr lang="ru-RU" dirty="0"/>
              <a:t> питается отбросами, падалью, червями, личинками насекомых, улитками и мелкими пресмыкающимися.</a:t>
            </a:r>
          </a:p>
          <a:p>
            <a:r>
              <a:rPr lang="ru-RU" dirty="0"/>
              <a:t>Гнездо эта птица строит из хвороста и корней, большое и плоское. Кладка состоит из 5 – 6 яиц.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3" y="1620123"/>
            <a:ext cx="4160940" cy="459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05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0863" y="2791176"/>
            <a:ext cx="111966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158071405"/>
      </p:ext>
    </p:extLst>
  </p:cSld>
  <p:clrMapOvr>
    <a:masterClrMapping/>
  </p:clrMapOvr>
</p:sld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E3B30"/>
      </a:dk2>
      <a:lt2>
        <a:srgbClr val="FFDB82"/>
      </a:lt2>
      <a:accent1>
        <a:srgbClr val="F0A22E"/>
      </a:accent1>
      <a:accent2>
        <a:srgbClr val="E4D9B2"/>
      </a:accent2>
      <a:accent3>
        <a:srgbClr val="AA986C"/>
      </a:accent3>
      <a:accent4>
        <a:srgbClr val="8FB977"/>
      </a:accent4>
      <a:accent5>
        <a:srgbClr val="778F9F"/>
      </a:accent5>
      <a:accent6>
        <a:srgbClr val="8A6087"/>
      </a:accent6>
      <a:hlink>
        <a:srgbClr val="AD1F1F"/>
      </a:hlink>
      <a:folHlink>
        <a:srgbClr val="FFC42F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C473073F-34A4-486A-BBA1-2A70AE921E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TM04033923[[fn=Глубина]]</Template>
  <TotalTime>509</TotalTime>
  <Words>1071</Words>
  <Application>Microsoft Office PowerPoint</Application>
  <PresentationFormat>Широкоэкранный</PresentationFormat>
  <Paragraphs>70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Corbel</vt:lpstr>
      <vt:lpstr>Arial</vt:lpstr>
      <vt:lpstr>Глубина</vt:lpstr>
      <vt:lpstr>Дневные хищные птицы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Дневные хищные птицы</dc:title>
  <dc:creator>Alexei Levchook</dc:creator>
  <cp:lastModifiedBy>Alexei Levchook</cp:lastModifiedBy>
  <cp:revision>36</cp:revision>
  <dcterms:created xsi:type="dcterms:W3CDTF">2017-04-21T14:25:16Z</dcterms:created>
  <dcterms:modified xsi:type="dcterms:W3CDTF">2017-04-23T12:31:58Z</dcterms:modified>
</cp:coreProperties>
</file>