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>
        <p:guide orient="horz" pos="2523"/>
        <p:guide pos="7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НЕРВНАЯ СИСТЕМА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81514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0150" y="4509654"/>
            <a:ext cx="9905999" cy="1371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/>
              <a:t>Нервная система состоит из </a:t>
            </a:r>
            <a:r>
              <a:rPr lang="ru-RU" sz="2800" dirty="0" err="1" smtClean="0"/>
              <a:t>высокоспециализировнных</a:t>
            </a:r>
            <a:r>
              <a:rPr lang="ru-RU" sz="2800" dirty="0" smtClean="0"/>
              <a:t> нервных клеток. Их функции заключаются в приеме, возбуждении, проведении и передаче нервных импульсов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32" y="357656"/>
            <a:ext cx="6440633" cy="364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6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3" y="394855"/>
            <a:ext cx="81534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98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44" y="280655"/>
            <a:ext cx="2883911" cy="37246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00149" y="4775353"/>
            <a:ext cx="101051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Впервые нервные клетки появляются у кишечнополостных. Они имеют </a:t>
            </a:r>
            <a:r>
              <a:rPr lang="ru-RU" sz="2800" dirty="0" err="1" smtClean="0"/>
              <a:t>зведчатую</a:t>
            </a:r>
            <a:r>
              <a:rPr lang="ru-RU" sz="2800" dirty="0" smtClean="0"/>
              <a:t> форму и тонкими отростками соединяются между собой.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463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5320145"/>
            <a:ext cx="904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 медуз нервные клетки располагаются по краю зонтика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98" y="240144"/>
            <a:ext cx="6871856" cy="45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71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5640" y="4587154"/>
            <a:ext cx="9800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Ответная реакция организма на любое воздействие раздражителя при помощи нервной системы называется рефлексом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92" y="474841"/>
            <a:ext cx="7959436" cy="326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1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52855" y="1464623"/>
            <a:ext cx="26392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 плоских червей скопление нервных клеток привело к образованию парных головных нервных узлов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4" y="304367"/>
            <a:ext cx="4043508" cy="606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592782"/>
            <a:ext cx="105571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 кольчатых и круглых червей – уже более сложное строение нервной системы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1122219"/>
            <a:ext cx="10130521" cy="257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5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9601" y="4655127"/>
            <a:ext cx="101533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У членистоногих надглоточный нервный узел образует большую нервную массу. В ней происходит обособление нервных центров. С ними связано усложнение органов чувств, более сложное поведение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947" y="161383"/>
            <a:ext cx="5604668" cy="42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857317"/>
            <a:ext cx="99039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Нервная система позвоночных животных состоит из головного и спинного мозга, а также отходящих от них нервов. Головной мозг имеет 5 отделов.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932" y="264536"/>
            <a:ext cx="5882265" cy="441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4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8091" y="4675909"/>
            <a:ext cx="3542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Нервная система рыб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833438"/>
            <a:ext cx="95250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70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696691"/>
            <a:ext cx="10328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Нервная система земноводных. Из органов чувств хорошо развиты зрение и обоняние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519113"/>
            <a:ext cx="952500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48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383974"/>
            <a:ext cx="10347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Нервная система пресмыкающихся уже более сложная. Значительно развиты все отделы головного мозга, на слайде видно, что у ящерицы мозжечок больше, чем у лягушки на предыдущем слайде.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08" y="467083"/>
            <a:ext cx="6357257" cy="391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35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925290"/>
            <a:ext cx="94527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Нервная система птиц в связи с полетом характеризуется более сложным строением, чем у пресмыкающихся. Совершенствуются органы чувств.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32" y="1104354"/>
            <a:ext cx="5820295" cy="29009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1495963"/>
            <a:ext cx="4468091" cy="25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80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005263"/>
            <a:ext cx="99515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Наивысшего развития достигает нервная система млекопитающих. Значительные размеры приобретает кора переднего мозга. Кора содержит извилины и складки. Большое количество извилин определяет более сложное поведение животных.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401864"/>
            <a:ext cx="91440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4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005263"/>
            <a:ext cx="102038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Рефлекс – реакция организма на раздражение, происходящее при участии неровной системы. Рефлексы бывают врожденные и приобретенные. К врожденным относятся например сосание молока детенышами, к приобретенным – выполнение несложных команд.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75" y="319520"/>
            <a:ext cx="4464627" cy="33484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34" y="319520"/>
            <a:ext cx="3375314" cy="335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49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075" y="4925291"/>
            <a:ext cx="10266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Последовательность рефлекторных действий, закрепленная наследственно, называется инстинктом. Например поиск места и строительство гнезда, логова, защита потомства.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085" y="332508"/>
            <a:ext cx="5864197" cy="429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671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289</Words>
  <Application>Microsoft Office PowerPoint</Application>
  <PresentationFormat>Широкоэкранный</PresentationFormat>
  <Paragraphs>16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Tw Cen MT</vt:lpstr>
      <vt:lpstr>Контур</vt:lpstr>
      <vt:lpstr>НЕРВНАЯ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НЕРВНАЯ СИСТЕМА</dc:title>
  <dc:creator>Alexei Levchook</dc:creator>
  <cp:lastModifiedBy>Alexei Levchook</cp:lastModifiedBy>
  <cp:revision>13</cp:revision>
  <dcterms:created xsi:type="dcterms:W3CDTF">2016-02-04T21:12:48Z</dcterms:created>
  <dcterms:modified xsi:type="dcterms:W3CDTF">2016-02-05T16:52:43Z</dcterms:modified>
</cp:coreProperties>
</file>