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embeddedFontLst>
    <p:embeddedFont>
      <p:font typeface="Corbel" panose="020B0503020204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96580" y="1669408"/>
            <a:ext cx="8221211" cy="2038379"/>
          </a:xfrm>
        </p:spPr>
        <p:txBody>
          <a:bodyPr>
            <a:normAutofit/>
          </a:bodyPr>
          <a:lstStyle/>
          <a:p>
            <a:pPr algn="l"/>
            <a:r>
              <a:rPr lang="ru-RU" sz="8800" b="0" i="1" dirty="0">
                <a:latin typeface="Arial" panose="020B0604020202020204" pitchFamily="34" charset="0"/>
                <a:cs typeface="Arial" panose="020B0604020202020204" pitchFamily="34" charset="0"/>
              </a:rPr>
              <a:t>Бобы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754" y="3884286"/>
            <a:ext cx="4188553" cy="25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45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10408640" cy="79975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Среднеранний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сорт Велена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более урожайный, с сахарным бобом без пергаментного слоя, длиной 10-12 см, зернами светло-палевого цвета.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570" y="2223519"/>
            <a:ext cx="66675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52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10408640" cy="210843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Сорта с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белыми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бобами: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ранний Лидер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популярные в Европе –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«Трижды белые»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среднепоздние, с плодами длиной 15-17 мм, белыми зернами. Более крупными, нежными по сравнению с черными, в стадии молочной спелости светло-зелеными, в зрелом виде - почти белыми, не меняющими цвет при кулинарной обработке, пригодны для заморозки и консервирования.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354" y="3245316"/>
            <a:ext cx="2733675" cy="2095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129" y="3292941"/>
            <a:ext cx="30765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99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611" y="450208"/>
            <a:ext cx="10408640" cy="2880221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Основная ценность растения – высокое содержание белка, в зрелых семенах достигающее 32-37 %. Сухие бобы – это овощи, сравнимые по питательности с зерновыми, калорийность их составляет 309 ккал на 100 г продукта. Такие полезные свойства бобов делают их незаменимым продуктом питания в тех регионах, где в рационе населения недостаточно мясных продуктов.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зернах и стручках есть витамины C, PP, A, особенно много витаминов группы B, калия и железа, способствующих профилактике сердечно-сосудистых заболеваний, снижению уровня холестерина.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056" y="3449174"/>
            <a:ext cx="4857750" cy="298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50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611" y="419450"/>
            <a:ext cx="10408640" cy="244119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состав зерен входят не только белки, углеводы, витамины, минеральные соли, но и пектины, пурины,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фитаты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поэтому блюда из них могут принести и пользу, и вред. Бобы в стадии полной зрелости должны подвергаться тепловой обработке в воде, поскольку без этого содержащиеся в сырых зернах пектины не расщепляются в желудке и повреждают его. Пурины вредны при подагре,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фитаты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выводят токсические вещества, но препятствуют усвоению кальция и железа.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919" y="2969841"/>
            <a:ext cx="5126023" cy="338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85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6229" y="882376"/>
            <a:ext cx="11509694" cy="2926080"/>
          </a:xfrm>
        </p:spPr>
        <p:txBody>
          <a:bodyPr>
            <a:normAutofit/>
          </a:bodyPr>
          <a:lstStyle/>
          <a:p>
            <a:r>
              <a:rPr lang="ru-RU" sz="6600" b="0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61080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Бобы известны человечеству ещё с доисторических времен. В Древнем Египте это было священное растение. В Палестине их выращивали ещё за 1000 лет до нашей эры. На Руси они составляли неприкосновенный запас на случай войны или стихийных бедствий.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317" y="2096009"/>
            <a:ext cx="5453966" cy="428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60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94904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Боб обыкновенный – однолетнее перекрестно опыляющееся травянистое растение высотой 20 - 180 см. Имеет стержневой сильно разветвленный корень длиной до 1, 2 м.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Полый четырехгранный прямостоячий стебель слабо ветвится снизу, листья сизо-зеленые, мясистые, крупные.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646" y="2558642"/>
            <a:ext cx="5770228" cy="384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58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94904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Цветки белые с черным пятном, иногда чисто-белые, розовые, кремовые, характерной для подсемейства мотыльковой формы. Соцветия – кисти из 4-12 цветков, расположенные в пазухах листьев.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481" y="2273415"/>
            <a:ext cx="5518558" cy="413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94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433432"/>
            <a:ext cx="9875520" cy="194904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Плод - боб с двумя створками, по 1-2, реже 3-4 в кисти. Створки сначала сочные, мягкие, зеленые, по мере созревания - жесткие, буро-коричневые, в сортах с пергаментным слоем гладкие, при его отсутствии – морщинистые. Длина стручка - от 7 до 21 см, в нем содержится 3-4, в отдельных случаях до 7 семян.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477" y="2486985"/>
            <a:ext cx="6122565" cy="382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97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19868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1000 семян бобов весят от 180 г до 2,5 кг, их окраска бывает зеленая, белая, бурая, темно-фиолетовая, черная, форма – округлая, плоская, овальная.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278" y="2056771"/>
            <a:ext cx="5696963" cy="427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29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10408640" cy="2175546"/>
          </a:xfrm>
        </p:spPr>
        <p:txBody>
          <a:bodyPr>
            <a:noAutofit/>
          </a:bodyPr>
          <a:lstStyle/>
          <a:p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Виды и распространенные сорта боба обыкновенного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Имеется два вида: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бобы кормовые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бобы пищевые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или огородные. Общее количество сортов – около 100.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Кормовые сорта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с мелкими семенами и сильно развитой надземной частью, содержат много протеина, углеводов и витаминов в зернах, зеленых частях растений и силосе.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070" y="2859465"/>
            <a:ext cx="47625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27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10408640" cy="2175546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Пищевые бобы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имеют крупные семена и плоды с толстыми мясистыми створками. Встречаются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длинностручковые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разновидности, с плодами до 30 см и семенами до 9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широкостручковые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с 3-4 семенами. В пищу используются сухие зерна, молодые зеленые бобы в стручках и без стручков, из них готовят супы, салаты, гарниры, консервируют и замораживают.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096" y="3123186"/>
            <a:ext cx="4087197" cy="30653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461" y="3123186"/>
            <a:ext cx="4563612" cy="305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8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10408640" cy="217554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России выращивают овощные бобы разных сроков созревания. Среди ранних сортов популярны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Русские черные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с периодом созревания 60-65 дней. У них створки лопаток без пергаментного слоя, нежные, мясистые, зрелые плоды, по 3-4 в стручке, темно-фиолетового, почти черного цвета. Семена молочной спелости пригодны для консервирования и приготовления различных блюд.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070" y="2921160"/>
            <a:ext cx="47625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7157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769</TotalTime>
  <Words>562</Words>
  <Application>Microsoft Office PowerPoint</Application>
  <PresentationFormat>Широкоэкранный</PresentationFormat>
  <Paragraphs>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Corbel</vt:lpstr>
      <vt:lpstr>Arial</vt:lpstr>
      <vt:lpstr>Базис</vt:lpstr>
      <vt:lpstr>Бобы</vt:lpstr>
      <vt:lpstr>Бобы известны человечеству ещё с доисторических времен. В Древнем Египте это было священное растение. В Палестине их выращивали ещё за 1000 лет до нашей эры. На Руси они составляли неприкосновенный запас на случай войны или стихийных бедствий.</vt:lpstr>
      <vt:lpstr>Боб обыкновенный – однолетнее перекрестно опыляющееся травянистое растение высотой 20 - 180 см. Имеет стержневой сильно разветвленный корень длиной до 1, 2 м. Полый четырехгранный прямостоячий стебель слабо ветвится снизу, листья сизо-зеленые, мясистые, крупные. </vt:lpstr>
      <vt:lpstr>Цветки белые с черным пятном, иногда чисто-белые, розовые, кремовые, характерной для подсемейства мотыльковой формы. Соцветия – кисти из 4-12 цветков, расположенные в пазухах листьев. </vt:lpstr>
      <vt:lpstr>Плод - боб с двумя створками, по 1-2, реже 3-4 в кисти. Створки сначала сочные, мягкие, зеленые, по мере созревания - жесткие, буро-коричневые, в сортах с пергаментным слоем гладкие, при его отсутствии – морщинистые. Длина стручка - от 7 до 21 см, в нем содержится 3-4, в отдельных случаях до 7 семян. </vt:lpstr>
      <vt:lpstr>1000 семян бобов весят от 180 г до 2,5 кг, их окраска бывает зеленая, белая, бурая, темно-фиолетовая, черная, форма – округлая, плоская, овальная.</vt:lpstr>
      <vt:lpstr>Виды и распространенные сорта боба обыкновенного Имеется два вида: бобы кормовые и бобы пищевые, или огородные. Общее количество сортов – около 100. Кормовые сорта, с мелкими семенами и сильно развитой надземной частью, содержат много протеина, углеводов и витаминов в зернах, зеленых частях растений и силосе. </vt:lpstr>
      <vt:lpstr>Пищевые бобы имеют крупные семена и плоды с толстыми мясистыми створками. Встречаются длинностручковые разновидности, с плодами до 30 см и семенами до 9 шт., и широкостручковые, с 3-4 семенами. В пищу используются сухие зерна, молодые зеленые бобы в стручках и без стручков, из них готовят супы, салаты, гарниры, консервируют и замораживают.</vt:lpstr>
      <vt:lpstr>В России выращивают овощные бобы разных сроков созревания. Среди ранних сортов популярны Русские черные, с периодом созревания 60-65 дней. У них створки лопаток без пергаментного слоя, нежные, мясистые, зрелые плоды, по 3-4 в стручке, темно-фиолетового, почти черного цвета. Семена молочной спелости пригодны для консервирования и приготовления различных блюд.</vt:lpstr>
      <vt:lpstr>Среднеранний сорт Велена более урожайный, с сахарным бобом без пергаментного слоя, длиной 10-12 см, зернами светло-палевого цвета. </vt:lpstr>
      <vt:lpstr>Сорта с белыми бобами: ранний Лидер, популярные в Европе – «Трижды белые», среднепоздние, с плодами длиной 15-17 мм, белыми зернами. Более крупными, нежными по сравнению с черными, в стадии молочной спелости светло-зелеными, в зрелом виде - почти белыми, не меняющими цвет при кулинарной обработке, пригодны для заморозки и консервирования.</vt:lpstr>
      <vt:lpstr>Основная ценность растения – высокое содержание белка, в зрелых семенах достигающее 32-37 %. Сухие бобы – это овощи, сравнимые по питательности с зерновыми, калорийность их составляет 309 ккал на 100 г продукта. Такие полезные свойства бобов делают их незаменимым продуктом питания в тех регионах, где в рационе населения недостаточно мясных продуктов.  В зернах и стручках есть витамины C, PP, A, особенно много витаминов группы B, калия и железа, способствующих профилактике сердечно-сосудистых заболеваний, снижению уровня холестерина. </vt:lpstr>
      <vt:lpstr>В состав зерен входят не только белки, углеводы, витамины, минеральные соли, но и пектины, пурины, фитаты, поэтому блюда из них могут принести и пользу, и вред. Бобы в стадии полной зрелости должны подвергаться тепловой обработке в воде, поскольку без этого содержащиеся в сырых зернах пектины не расщепляются в желудке и повреждают его. Пурины вредны при подагре, фитаты выводят токсические вещества, но препятствуют усвоению кальция и железа.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Бобы</dc:title>
  <dc:creator>Alexei Levchook</dc:creator>
  <cp:lastModifiedBy>Alexei Levchook</cp:lastModifiedBy>
  <cp:revision>15</cp:revision>
  <dcterms:created xsi:type="dcterms:W3CDTF">2016-12-17T15:23:56Z</dcterms:created>
  <dcterms:modified xsi:type="dcterms:W3CDTF">2016-12-22T20:39:31Z</dcterms:modified>
</cp:coreProperties>
</file>