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5"/>
  </p:notesMasterIdLst>
  <p:handoutMasterIdLst>
    <p:handoutMasterId r:id="rId26"/>
  </p:handoutMasterIdLst>
  <p:sldIdLst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</p:sldIdLst>
  <p:sldSz cx="12188825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4030">
          <p15:clr>
            <a:srgbClr val="A4A3A4"/>
          </p15:clr>
        </p15:guide>
        <p15:guide id="6" orient="horz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9" autoAdjust="0"/>
  </p:normalViewPr>
  <p:slideViewPr>
    <p:cSldViewPr showGuides="1">
      <p:cViewPr varScale="1">
        <p:scale>
          <a:sx n="114" d="100"/>
          <a:sy n="114" d="100"/>
        </p:scale>
        <p:origin x="414" y="108"/>
      </p:cViewPr>
      <p:guideLst>
        <p:guide orient="horz" pos="4030"/>
        <p:guide orient="horz"/>
        <p:guide orient="horz" pos="482"/>
        <p:guide pos="671"/>
        <p:guide pos="71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119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09.04.2016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t>09.04.2016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ru-RU" smtClean="0"/>
              <a:pPr/>
              <a:t>09.04.2016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9205662" cy="2895600"/>
          </a:xfrm>
        </p:spPr>
        <p:txBody>
          <a:bodyPr/>
          <a:lstStyle/>
          <a:p>
            <a:r>
              <a:rPr lang="ru-RU" dirty="0"/>
              <a:t>ЧЕЛОВЕК И КОСМОС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764704"/>
            <a:ext cx="4813175" cy="518457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/>
              <a:t>Еще с давних времен люди стали думать над вопросами: «Что такое космос? Если жизнь на других планетах кроме планеты Земля?»</a:t>
            </a:r>
            <a:br>
              <a:rPr lang="ru-RU" sz="2400" dirty="0"/>
            </a:br>
            <a:r>
              <a:rPr lang="ru-RU" sz="2400" dirty="0"/>
              <a:t>И тогда ученые и конструкторы создали первый космический корабль «Восток». </a:t>
            </a:r>
            <a:br>
              <a:rPr lang="ru-RU" sz="2400" dirty="0"/>
            </a:br>
            <a:r>
              <a:rPr lang="ru-RU" sz="2400" dirty="0"/>
              <a:t>Космический корабль – это сложная техническая система. И прежде чем посадить в него человека технику надо проверить.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182" y="1919448"/>
            <a:ext cx="4995031" cy="295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0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1124744"/>
            <a:ext cx="4525143" cy="4896544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Прежде чем человек полетел в космос, там побывали животные.</a:t>
            </a:r>
            <a:br>
              <a:rPr lang="en-US" altLang="ru-RU" sz="2400" dirty="0"/>
            </a:br>
            <a:r>
              <a:rPr lang="ru-RU" altLang="ru-RU" sz="2400" dirty="0"/>
              <a:t>Первой в космос отправилась  собака Лайка. </a:t>
            </a:r>
            <a:br>
              <a:rPr lang="en-US" altLang="ru-RU" sz="2400" dirty="0"/>
            </a:br>
            <a:r>
              <a:rPr lang="ru-RU" altLang="ru-RU" sz="2400" dirty="0"/>
              <a:t>В то время люди ещё очень мало знали о космосе, а космические аппараты ещё не умели возвращать с орбиты. Поэтому Лайка навсегда осталась в космическом пространстве.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53" y="1780938"/>
            <a:ext cx="50482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7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2060848"/>
            <a:ext cx="4525143" cy="288032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/>
              <a:t>Через 3 года после неудачного  полета собаки Лайки, в космос отправляются уже две собаки – Белка и Стрелка.</a:t>
            </a:r>
            <a:br>
              <a:rPr lang="ru-RU" sz="2400" dirty="0"/>
            </a:br>
            <a:r>
              <a:rPr lang="ru-RU" sz="2400" dirty="0"/>
              <a:t>В космосе они пробыли  всего один день и  удачно приземлились на Землю.</a:t>
            </a:r>
            <a:br>
              <a:rPr lang="ru-RU" sz="2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76" y="732271"/>
            <a:ext cx="4156968" cy="566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3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2060848"/>
            <a:ext cx="4309119" cy="309634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/>
              <a:t>Кроме России космосом интересовались так же и американцы. Они так же использовали животных для испытания новой ракетной техники. Первой в Америке, на ракете «Рэд-Стоун», в космос полетела обезьянка.</a:t>
            </a:r>
            <a:br>
              <a:rPr lang="ru-RU" sz="2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84" y="765175"/>
            <a:ext cx="4248472" cy="566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8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1628800"/>
            <a:ext cx="4309119" cy="433677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/>
              <a:t>После удачного полета в космос животных, стала открытой дорога человеку к звёздам. Через 8 месяцев на таком же космическом корабле, на котором летали собаки Белка и Стрелка , в космос отправился и человек.</a:t>
            </a:r>
            <a:br>
              <a:rPr lang="ru-RU" sz="2400" dirty="0"/>
            </a:br>
            <a:r>
              <a:rPr lang="ru-RU" sz="2400" dirty="0"/>
              <a:t>12 апреля 1961 года в 6:07 с космодрома Байконур стартовала ракета-носитель "Восток«.</a:t>
            </a:r>
            <a:br>
              <a:rPr lang="ru-RU" sz="2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22" y="765174"/>
            <a:ext cx="4796491" cy="563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6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1628800"/>
            <a:ext cx="3949079" cy="433677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/>
              <a:t>Корабль пилотировал советский космонавт Юрий Алексеевич Гагарин. </a:t>
            </a:r>
            <a:br>
              <a:rPr lang="ru-RU" sz="2400" dirty="0"/>
            </a:br>
            <a:r>
              <a:rPr lang="ru-RU" sz="2400" dirty="0"/>
              <a:t>Он был первым человеком, который собственными глазами увидел, что Земля действительно круглая, действительно большей частью покрыта водой и действительно великолепна.</a:t>
            </a:r>
            <a:br>
              <a:rPr lang="ru-RU" sz="24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348" y="1625358"/>
            <a:ext cx="5835153" cy="43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1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686704"/>
            <a:ext cx="10287000" cy="72007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dirty="0"/>
              <a:t>Для тренировок космонавтов используют тренажер – центрифугу.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/>
              <a:t>КАК   КОСМОНАВТЫ   ГОТОВЯТСЯ   К   ПОЛЕТАМ 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60" y="1550751"/>
            <a:ext cx="5795341" cy="386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6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686704"/>
            <a:ext cx="10287000" cy="72007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dirty="0"/>
              <a:t>В этой огромной, 18-метровой кегле создаются перегрузки, которые космонавт испытывает во время полета. Сама она вращается по кругу, внутри вращается кабина, а внутри кабины вращается кресло с космонавтом.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/>
              <a:t>КАК   КОСМОНАВТЫ   ГОТОВЯТСЯ   К   ПОЛЕТАМ 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108" y="1412776"/>
            <a:ext cx="5184576" cy="345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1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686704"/>
            <a:ext cx="10287000" cy="72007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2400" dirty="0"/>
              <a:t>Когда проводятся тренировки под водой, станцию вместе с платформой, подготавливаемыми космонавтами и водолазами опускают под воду, в </a:t>
            </a:r>
            <a:r>
              <a:rPr lang="ru-RU" altLang="ru-RU" sz="2400" dirty="0" err="1"/>
              <a:t>гидробассейн</a:t>
            </a:r>
            <a:r>
              <a:rPr lang="ru-RU" altLang="ru-RU" sz="2400" dirty="0"/>
              <a:t>.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/>
              <a:t>КАК   КОСМОНАВТЫ   ГОТОВЯТСЯ   К   ПОЛЕТАМ 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97" y="1412776"/>
            <a:ext cx="5136232" cy="385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4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686704"/>
            <a:ext cx="10287000" cy="72007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dirty="0"/>
              <a:t>Уже более 30 лет все космонавты готовясь к полету, к невесомости, тренируются в, так называемой, "летающей лаборатории". Это основной тренажер для отработки навыков работы в отсутствии притяжения к Земле.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/>
              <a:t>КАК   КОСМОНАВТЫ   ГОТОВЯТСЯ   К   ПОЛЕТАМ 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044" y="1323806"/>
            <a:ext cx="6142805" cy="400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4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686704"/>
            <a:ext cx="10287000" cy="72007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dirty="0"/>
              <a:t>В космосе нет воздуха, чтобы дышать, там нет воды, тем более там нет еды. Всё это загружается в космический корабль на земле и затем расходуется в полёте. В космосе ничего нет, кроме пустоты и солнечного света. Именно свет питает космический корабль через солнечные батареи.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dirty="0"/>
              <a:t>Как живут космонавты в ракете?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124" y="1484784"/>
            <a:ext cx="5149749" cy="342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68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157192"/>
            <a:ext cx="10287000" cy="1249591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2000" dirty="0"/>
              <a:t>На корабле, все предметы, в том числе животные, находятся в состоянии невесомости. На земле все предметы обладают весом, они притягиваются к земной поверхности. В космосе этого нет. Внутри космического корабля все предметы закреплены на специальных держателях.</a:t>
            </a:r>
            <a:r>
              <a:rPr lang="ru-RU" altLang="ru-RU" sz="2000" dirty="0">
                <a:latin typeface="Arial" panose="020B0604020202020204" pitchFamily="34" charset="0"/>
              </a:rPr>
              <a:t> Иначе бы они все летали.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dirty="0"/>
              <a:t>Как живут космонавты в ракете?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00" y="1354400"/>
            <a:ext cx="5616624" cy="374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733256"/>
            <a:ext cx="10287000" cy="673527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dirty="0"/>
              <a:t>Одежда космонавта - скафандр.  Его космонавты     надевают при запуске и спуске ракеты, когда выходят в открытый космос.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dirty="0"/>
              <a:t>Как живут космонавты в ракете?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273" y="1322421"/>
            <a:ext cx="780288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8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733256"/>
            <a:ext cx="10287000" cy="67352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000" dirty="0"/>
              <a:t>Едят космонавты продукты питания, которые хранятся в консервированном виде. Перед использованием консервы и тюбики разогревают, а пакеты с первым и вторым блюдами, разводят водой.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dirty="0"/>
              <a:t>Что едят космонавты?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84" y="1300706"/>
            <a:ext cx="6062742" cy="403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1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1772816"/>
            <a:ext cx="10287000" cy="3312368"/>
          </a:xfrm>
        </p:spPr>
        <p:txBody>
          <a:bodyPr>
            <a:normAutofit/>
          </a:bodyPr>
          <a:lstStyle/>
          <a:p>
            <a:r>
              <a:rPr lang="ru-RU" altLang="ru-RU" sz="2400" dirty="0"/>
              <a:t>1. Биологические (выращивают растения, проводят различные опыты).</a:t>
            </a:r>
            <a:br>
              <a:rPr lang="ru-RU" altLang="ru-RU" sz="2400" dirty="0"/>
            </a:br>
            <a:br>
              <a:rPr lang="ru-RU" altLang="ru-RU" sz="2400" dirty="0"/>
            </a:br>
            <a:r>
              <a:rPr lang="ru-RU" altLang="ru-RU" sz="2400" dirty="0"/>
              <a:t>2. Медицинские наблюдения (влияние космоса на организм);</a:t>
            </a:r>
            <a:br>
              <a:rPr lang="ru-RU" altLang="ru-RU" sz="2400" dirty="0"/>
            </a:br>
            <a:br>
              <a:rPr lang="ru-RU" altLang="ru-RU" sz="2400" dirty="0"/>
            </a:br>
            <a:r>
              <a:rPr lang="ru-RU" altLang="ru-RU" sz="2400" dirty="0"/>
              <a:t>3. Технические наблюдения (обеспечивают космическую и радиотелевизионную связь, изучает поверхность земли, сообщают о местах где обнаружены полезные ископаемые).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dirty="0"/>
              <a:t>Какие  исследования  проводят  космонавты  в  космосе?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6664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5214" y="765175"/>
            <a:ext cx="102870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/>
              <a:t>Космонавты сообщают о стихийных бедствиях: </a:t>
            </a:r>
          </a:p>
          <a:p>
            <a:pPr algn="ctr">
              <a:lnSpc>
                <a:spcPct val="90000"/>
              </a:lnSpc>
            </a:pPr>
            <a:r>
              <a:rPr lang="ru-RU" sz="3200" dirty="0"/>
              <a:t>о пожарах в лесах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876" y="1907950"/>
            <a:ext cx="4489675" cy="448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9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5214" y="765175"/>
            <a:ext cx="102870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/>
              <a:t>Космонавты сообщают о стихийных бедствиях: </a:t>
            </a:r>
          </a:p>
          <a:p>
            <a:pPr algn="ctr">
              <a:lnSpc>
                <a:spcPct val="90000"/>
              </a:lnSpc>
            </a:pPr>
            <a:r>
              <a:rPr lang="ru-RU" sz="3200" dirty="0"/>
              <a:t>о штормах на морях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162" y="1743904"/>
            <a:ext cx="9317103" cy="4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1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5214" y="765175"/>
            <a:ext cx="10287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dirty="0"/>
              <a:t>Космонавты уточняют прогноз погоды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48" y="1489680"/>
            <a:ext cx="8692602" cy="49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7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733256"/>
            <a:ext cx="10287000" cy="673527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Люди помнят о тех, кто первыми побывал в космосе. В Москве открыт памятник первому живому существу, покорившему космос, собаке Лайке.</a:t>
            </a:r>
            <a:endParaRPr lang="ru-RU" alt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12" y="765175"/>
            <a:ext cx="7134510" cy="47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0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5213" y="5733256"/>
            <a:ext cx="10287000" cy="673527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Памятник первому космонавту Юрию Алексеевичу Гагарину</a:t>
            </a:r>
            <a:endParaRPr lang="ru-RU" alt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296" y="765175"/>
            <a:ext cx="7488833" cy="509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1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916" y="2636912"/>
            <a:ext cx="9144001" cy="1371600"/>
          </a:xfrm>
        </p:spPr>
        <p:txBody>
          <a:bodyPr/>
          <a:lstStyle/>
          <a:p>
            <a:pPr algn="ctr"/>
            <a:r>
              <a:rPr lang="ru-RU" dirty="0"/>
              <a:t>СПАСИБО  ЗА 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127112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Рабочий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синим цифровым тоннелем (широкоэкранный формат)</Template>
  <TotalTime>0</TotalTime>
  <Words>511</Words>
  <Application>Microsoft Office PowerPoint</Application>
  <PresentationFormat>Произвольный</PresentationFormat>
  <Paragraphs>33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Corbel</vt:lpstr>
      <vt:lpstr>Digital Blue Tunnel 16x9</vt:lpstr>
      <vt:lpstr>ЧЕЛОВЕК И КОСМОС</vt:lpstr>
      <vt:lpstr>Еще с давних времен люди стали думать над вопросами: «Что такое космос? Если жизнь на других планетах кроме планеты Земля?» И тогда ученые и конструкторы создали первый космический корабль «Восток».  Космический корабль – это сложная техническая система. И прежде чем посадить в него человека технику надо проверить. </vt:lpstr>
      <vt:lpstr>Прежде чем человек полетел в космос, там побывали животные. Первой в космос отправилась  собака Лайка.  В то время люди ещё очень мало знали о космосе, а космические аппараты ещё не умели возвращать с орбиты. Поэтому Лайка навсегда осталась в космическом пространстве. </vt:lpstr>
      <vt:lpstr>Через 3 года после неудачного  полета собаки Лайки, в космос отправляются уже две собаки – Белка и Стрелка. В космосе они пробыли  всего один день и  удачно приземлились на Землю.  </vt:lpstr>
      <vt:lpstr>Кроме России космосом интересовались так же и американцы. Они так же использовали животных для испытания новой ракетной техники. Первой в Америке, на ракете «Рэд-Стоун», в космос полетела обезьянка.  </vt:lpstr>
      <vt:lpstr>После удачного полета в космос животных, стала открытой дорога человеку к звёздам. Через 8 месяцев на таком же космическом корабле, на котором летали собаки Белка и Стрелка , в космос отправился и человек. 12 апреля 1961 года в 6:07 с космодрома Байконур стартовала ракета-носитель "Восток«.  </vt:lpstr>
      <vt:lpstr>Корабль пилотировал советский космонавт Юрий Алексеевич Гагарин.  Он был первым человеком, который собственными глазами увидел, что Земля действительно круглая, действительно большей частью покрыта водой и действительно великолепна.  </vt:lpstr>
      <vt:lpstr>Для тренировок космонавтов используют тренажер – центрифугу. </vt:lpstr>
      <vt:lpstr>В этой огромной, 18-метровой кегле создаются перегрузки, которые космонавт испытывает во время полета. Сама она вращается по кругу, внутри вращается кабина, а внутри кабины вращается кресло с космонавтом.</vt:lpstr>
      <vt:lpstr>Когда проводятся тренировки под водой, станцию вместе с платформой, подготавливаемыми космонавтами и водолазами опускают под воду, в гидробассейн.</vt:lpstr>
      <vt:lpstr>Уже более 30 лет все космонавты готовясь к полету, к невесомости, тренируются в, так называемой, "летающей лаборатории". Это основной тренажер для отработки навыков работы в отсутствии притяжения к Земле.</vt:lpstr>
      <vt:lpstr>В космосе нет воздуха, чтобы дышать, там нет воды, тем более там нет еды. Всё это загружается в космический корабль на земле и затем расходуется в полёте. В космосе ничего нет, кроме пустоты и солнечного света. Именно свет питает космический корабль через солнечные батареи.</vt:lpstr>
      <vt:lpstr>На корабле, все предметы, в том числе животные, находятся в состоянии невесомости. На земле все предметы обладают весом, они притягиваются к земной поверхности. В космосе этого нет. Внутри космического корабля все предметы закреплены на специальных держателях. Иначе бы они все летали.</vt:lpstr>
      <vt:lpstr>Одежда космонавта - скафандр.  Его космонавты     надевают при запуске и спуске ракеты, когда выходят в открытый космос. </vt:lpstr>
      <vt:lpstr>Едят космонавты продукты питания, которые хранятся в консервированном виде. Перед использованием консервы и тюбики разогревают, а пакеты с первым и вторым блюдами, разводят водой.</vt:lpstr>
      <vt:lpstr>1. Биологические (выращивают растения, проводят различные опыты).  2. Медицинские наблюдения (влияние космоса на организм);  3. Технические наблюдения (обеспечивают космическую и радиотелевизионную связь, изучает поверхность земли, сообщают о местах где обнаружены полезные ископаемые).</vt:lpstr>
      <vt:lpstr>Презентация PowerPoint</vt:lpstr>
      <vt:lpstr>Презентация PowerPoint</vt:lpstr>
      <vt:lpstr>Презентация PowerPoint</vt:lpstr>
      <vt:lpstr>Люди помнят о тех, кто первыми побывал в космосе. В Москве открыт памятник первому живому существу, покорившему космос, собаке Лайке.</vt:lpstr>
      <vt:lpstr>Памятник первому космонавту Юрию Алексеевичу Гагарину</vt:lpstr>
      <vt:lpstr>СПАСИБО  ЗА 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2016-04-07T16:17:30Z</dcterms:created>
  <dcterms:modified xsi:type="dcterms:W3CDTF">2016-04-09T08:13:25Z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