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6"/>
  </p:notesMasterIdLst>
  <p:handoutMasterIdLst>
    <p:handoutMasterId r:id="rId17"/>
  </p:handoutMasterIdLst>
  <p:sldIdLst>
    <p:sldId id="261" r:id="rId2"/>
    <p:sldId id="260" r:id="rId3"/>
    <p:sldId id="262" r:id="rId4"/>
    <p:sldId id="263" r:id="rId5"/>
    <p:sldId id="264" r:id="rId6"/>
    <p:sldId id="265" r:id="rId7"/>
    <p:sldId id="266" r:id="rId8"/>
    <p:sldId id="268" r:id="rId9"/>
    <p:sldId id="267" r:id="rId10"/>
    <p:sldId id="269" r:id="rId11"/>
    <p:sldId id="270" r:id="rId12"/>
    <p:sldId id="271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1506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5E353-ABAA-4283-A9B8-633FC5B8723F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BD3FE-D92D-4CA6-8AFE-A23EC65EDC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247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A4B6D-EFCF-4724-A047-511D124D8D05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596C4-AF23-4BD6-B716-640969F79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040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564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00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425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68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6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51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321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047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94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5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365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4A55E-066A-476B-8FC8-4C966E3951A6}" type="datetimeFigureOut">
              <a:rPr lang="ru-RU" smtClean="0"/>
              <a:t>18.08.2016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685C8-DDED-42EA-B85C-AA8DC75A4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560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esnya_V.SHainskogo-M.Plyackovskogo_-_CHemu_uchat_v_shkole_(xMusic.me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56592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7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274"/>
    </mc:Choice>
    <mc:Fallback xmlns="">
      <p:transition advTm="102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4032448" cy="26891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76" y="1844824"/>
            <a:ext cx="3665984" cy="27494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89040"/>
            <a:ext cx="4044300" cy="27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7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672">
        <p:split orient="vert"/>
      </p:transition>
    </mc:Choice>
    <mc:Fallback xmlns="">
      <p:transition spd="slow" advTm="6672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56792"/>
            <a:ext cx="5901312" cy="415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31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969">
        <p:split orient="vert"/>
      </p:transition>
    </mc:Choice>
    <mc:Fallback xmlns="">
      <p:transition spd="slow" advTm="3969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3672408" cy="29379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43" y="2924944"/>
            <a:ext cx="4166574" cy="313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8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798">
        <p:split orient="vert"/>
      </p:transition>
    </mc:Choice>
    <mc:Fallback xmlns="">
      <p:transition spd="slow" advTm="7798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3888432" cy="2592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356992"/>
            <a:ext cx="4644008" cy="309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0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241">
        <p:split orient="vert"/>
      </p:transition>
    </mc:Choice>
    <mc:Fallback xmlns="">
      <p:transition spd="slow" advTm="6241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140968"/>
            <a:ext cx="5266357" cy="32712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3653088" cy="32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4386">
        <p:split orient="vert"/>
      </p:transition>
    </mc:Choice>
    <mc:Fallback xmlns="">
      <p:transition spd="slow" advTm="14386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04"/>
            <a:ext cx="4242048" cy="28262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212976"/>
            <a:ext cx="5220072" cy="319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57675"/>
      </p:ext>
    </p:extLst>
  </p:cSld>
  <p:clrMapOvr>
    <a:masterClrMapping/>
  </p:clrMapOvr>
  <p:transition spd="slow" advTm="3046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3600400" cy="3600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564904"/>
            <a:ext cx="3717032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95766"/>
      </p:ext>
    </p:extLst>
  </p:cSld>
  <p:clrMapOvr>
    <a:masterClrMapping/>
  </p:clrMapOvr>
  <p:transition spd="med" advTm="5454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5" y="-17442"/>
            <a:ext cx="9167256" cy="68754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853765"/>
            <a:ext cx="4439195" cy="35439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2696"/>
            <a:ext cx="4128459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64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321">
        <p15:prstTrans prst="drape"/>
      </p:transition>
    </mc:Choice>
    <mc:Fallback xmlns="">
      <p:transition spd="slow" advTm="5321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5" y="-17442"/>
            <a:ext cx="9167256" cy="68754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62" y="2800534"/>
            <a:ext cx="4812594" cy="3099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31683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1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55">
        <p:split orient="vert"/>
      </p:transition>
    </mc:Choice>
    <mc:Fallback xmlns="">
      <p:transition spd="slow" advTm="13355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5" y="-17442"/>
            <a:ext cx="9167256" cy="68754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924944"/>
            <a:ext cx="6096000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4464496" cy="288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46700"/>
      </p:ext>
    </p:extLst>
  </p:cSld>
  <p:clrMapOvr>
    <a:masterClrMapping/>
  </p:clrMapOvr>
  <p:transition spd="slow" advTm="693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5" y="-17442"/>
            <a:ext cx="9167256" cy="68754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620688"/>
            <a:ext cx="4759965" cy="31683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284984"/>
            <a:ext cx="4716016" cy="31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4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896">
        <p:split orient="vert"/>
      </p:transition>
    </mc:Choice>
    <mc:Fallback xmlns="">
      <p:transition spd="slow" advTm="5896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5" y="-17442"/>
            <a:ext cx="9167256" cy="68754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672"/>
            <a:ext cx="4860032" cy="32400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715" y="3706952"/>
            <a:ext cx="5393697" cy="274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71">
        <p:split orient="vert"/>
      </p:transition>
    </mc:Choice>
    <mc:Fallback xmlns="">
      <p:transition spd="slow" advTm="10071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56" y="-17442"/>
            <a:ext cx="9167256" cy="68754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7704" y="1989118"/>
            <a:ext cx="56886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День знаний - это праздник всей страны! 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Когда все школы двери открывают, 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 всюду смех счастливый детворы, 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И клёны в красном в школах всех встречают. 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Мы поздравляем каждого из нас 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С прекрасным праздником осенним и желаем, 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Чтоб стал прекрасным стартом в жизни класс, </a:t>
            </a:r>
            <a:br>
              <a:rPr lang="ru-RU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В котором осенью учиться начинаем.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373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6436">
        <p:cut/>
      </p:transition>
    </mc:Choice>
    <mc:Fallback xmlns="">
      <p:transition advTm="6436">
        <p:cut/>
      </p:transition>
    </mc:Fallback>
  </mc:AlternateContent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 сентября - День Знаний!</Template>
  <TotalTime>308</TotalTime>
  <Words>8</Words>
  <Application>Microsoft Office PowerPoint</Application>
  <PresentationFormat>Экран (4:3)</PresentationFormat>
  <Paragraphs>1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jazz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Alexei Levchook</dc:creator>
  <cp:lastModifiedBy>Alexei Levchook</cp:lastModifiedBy>
  <cp:revision>16</cp:revision>
  <dcterms:created xsi:type="dcterms:W3CDTF">2016-08-18T11:05:38Z</dcterms:created>
  <dcterms:modified xsi:type="dcterms:W3CDTF">2016-08-18T16:49:27Z</dcterms:modified>
</cp:coreProperties>
</file>