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7760C8A-95EF-4C5A-9C57-07DA3EE971EB}" type="datetimeFigureOut">
              <a:rPr lang="ru-RU" smtClean="0"/>
              <a:t>27.10.2016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A17FD89-16DA-4801-A4D0-5627296AA021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yandex.ru/yandsearch?text=%D0%B0%D0%BB%D0%B8%D1%81%D0%B0%20%D0%B2%20%D1%81%D1%82%D1%80%D0%B0%D0%BD%D0%B5%20%D1%87%D1%83%D0%B4%D0%B5%D1%81%20%D0%B8%D0%BB%D0%BB%D1%8E%D1%81%D1%82%D1%80%D0%B0%D1%86%D0%B8%D0%B8&amp;fp=0&amp;pos=7&amp;uinfo=ww-1079-wh-562-fw-854-fh-448-pd-1&amp;rpt=simage&amp;img_url=http://img.labirint.ru/images/comments_pic/0844/014labb32j1225542016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/>
              <a:t>В.В. Набоков</a:t>
            </a:r>
            <a:br>
              <a:rPr lang="ru-RU" dirty="0"/>
            </a:br>
            <a:r>
              <a:rPr lang="ru-RU" dirty="0"/>
              <a:t>Аня в Стране Чудес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Действие происходит во сне девочки Ани, а заснула она рядом со своей сестрой около их дома. Сидели девочки на травяном скате в жаркий летний день.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Место действия</a:t>
            </a:r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3068960"/>
            <a:ext cx="3174107" cy="29855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Аня заснула в летний жаркий день днем и проснулась лишь к вечеру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Время действия</a:t>
            </a: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492896"/>
            <a:ext cx="4842538" cy="38740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Главная героиня сказки девочка Аня. </a:t>
            </a:r>
          </a:p>
          <a:p>
            <a:r>
              <a:rPr lang="ru-RU" dirty="0"/>
              <a:t>Второстепенные герои – ее сестра и все, те кто населяет ее сказочный сон: Мартовский заяц, Шляпник, </a:t>
            </a:r>
            <a:r>
              <a:rPr lang="ru-RU" dirty="0" err="1"/>
              <a:t>Масляничный</a:t>
            </a:r>
            <a:r>
              <a:rPr lang="ru-RU" dirty="0"/>
              <a:t> кот, Королева и другие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персонажей</a:t>
            </a: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473313"/>
            <a:ext cx="3979912" cy="3061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Нырок в кроличью норку</a:t>
            </a:r>
          </a:p>
          <a:p>
            <a:pPr marL="514350" indent="-514350">
              <a:buNone/>
            </a:pPr>
            <a:r>
              <a:rPr lang="ru-RU" dirty="0"/>
              <a:t>2.1. Белый кролик и падение в колодец</a:t>
            </a:r>
          </a:p>
          <a:p>
            <a:pPr marL="514350" indent="-514350">
              <a:buNone/>
            </a:pPr>
            <a:r>
              <a:rPr lang="ru-RU" dirty="0"/>
              <a:t>2.2. Бутылочка с уменьшительной жидкостью</a:t>
            </a:r>
          </a:p>
          <a:p>
            <a:pPr marL="514350" indent="-514350">
              <a:buNone/>
            </a:pPr>
            <a:r>
              <a:rPr lang="ru-RU" dirty="0"/>
              <a:t>2.3. Пирожки для увеличения</a:t>
            </a:r>
          </a:p>
          <a:p>
            <a:pPr marL="514350" indent="-514350">
              <a:buNone/>
            </a:pPr>
            <a:r>
              <a:rPr lang="ru-RU" dirty="0"/>
              <a:t>2.4. Веер для уменьшения, оброненный кроликом</a:t>
            </a:r>
          </a:p>
          <a:p>
            <a:pPr marL="514350" indent="-514350">
              <a:buNone/>
            </a:pPr>
            <a:r>
              <a:rPr lang="ru-RU" dirty="0"/>
              <a:t>2.5. Море слез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Сюжет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reamworlds.ru/uploads/posts/2009-02/1234093515_blogcomment-3247-1202935886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1" y="404664"/>
            <a:ext cx="3648405" cy="4896544"/>
          </a:xfrm>
          <a:prstGeom prst="rect">
            <a:avLst/>
          </a:prstGeom>
          <a:noFill/>
        </p:spPr>
      </p:pic>
      <p:pic>
        <p:nvPicPr>
          <p:cNvPr id="3" name="Рисунок 2" descr="в комнат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84595"/>
            <a:ext cx="3888432" cy="54251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Встреча с Мышью</a:t>
            </a:r>
          </a:p>
        </p:txBody>
      </p:sp>
      <p:pic>
        <p:nvPicPr>
          <p:cNvPr id="8" name="Рисунок 7" descr="мыш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284984"/>
            <a:ext cx="3661023" cy="2429883"/>
          </a:xfrm>
          <a:prstGeom prst="rect">
            <a:avLst/>
          </a:prstGeom>
        </p:spPr>
      </p:pic>
      <p:pic>
        <p:nvPicPr>
          <p:cNvPr id="9" name="Рисунок 8" descr="мышь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5" y="3284985"/>
            <a:ext cx="3744416" cy="24876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31296"/>
          </a:xfrm>
        </p:spPr>
        <p:txBody>
          <a:bodyPr/>
          <a:lstStyle/>
          <a:p>
            <a:r>
              <a:rPr lang="ru-RU" dirty="0"/>
              <a:t>Игра в </a:t>
            </a:r>
            <a:r>
              <a:rPr lang="ru-RU" dirty="0" err="1"/>
              <a:t>куролесы</a:t>
            </a:r>
            <a:endParaRPr lang="ru-RU" dirty="0"/>
          </a:p>
        </p:txBody>
      </p:sp>
      <p:pic>
        <p:nvPicPr>
          <p:cNvPr id="4" name="Рисунок 3" descr="дрон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450656"/>
            <a:ext cx="4824536" cy="46026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9133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Аня в домике Кролика</a:t>
            </a:r>
          </a:p>
        </p:txBody>
      </p:sp>
      <p:pic>
        <p:nvPicPr>
          <p:cNvPr id="4" name="Рисунок 3" descr="крол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700808"/>
            <a:ext cx="4480560" cy="47823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/>
              <a:t>Встреча со щенком</a:t>
            </a:r>
          </a:p>
        </p:txBody>
      </p:sp>
      <p:pic>
        <p:nvPicPr>
          <p:cNvPr id="4" name="Рисунок 3" descr="щен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340768"/>
            <a:ext cx="6338580" cy="5015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/>
          <a:lstStyle/>
          <a:p>
            <a:r>
              <a:rPr lang="ru-RU" dirty="0"/>
              <a:t>Совет гусеницы</a:t>
            </a:r>
          </a:p>
        </p:txBody>
      </p:sp>
      <p:pic>
        <p:nvPicPr>
          <p:cNvPr id="4" name="Рисунок 3" descr="гусен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195152"/>
            <a:ext cx="3672408" cy="51784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/>
          <a:lstStyle/>
          <a:p>
            <a:r>
              <a:rPr lang="ru-RU" dirty="0"/>
              <a:t>Домик Герцогини</a:t>
            </a:r>
          </a:p>
        </p:txBody>
      </p:sp>
      <p:pic>
        <p:nvPicPr>
          <p:cNvPr id="4" name="Рисунок 3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060848"/>
            <a:ext cx="4200128" cy="3478231"/>
          </a:xfrm>
          <a:prstGeom prst="rect">
            <a:avLst/>
          </a:prstGeom>
        </p:spPr>
      </p:pic>
      <p:pic>
        <p:nvPicPr>
          <p:cNvPr id="5" name="Рисунок 4" descr="герцогиня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772816"/>
            <a:ext cx="3400022" cy="39433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/>
          <a:lstStyle/>
          <a:p>
            <a:r>
              <a:rPr lang="ru-RU" dirty="0"/>
              <a:t>Встреча с </a:t>
            </a:r>
            <a:r>
              <a:rPr lang="ru-RU" dirty="0" err="1"/>
              <a:t>Масляничным</a:t>
            </a:r>
            <a:r>
              <a:rPr lang="ru-RU" dirty="0"/>
              <a:t> Котом</a:t>
            </a:r>
          </a:p>
        </p:txBody>
      </p:sp>
      <p:pic>
        <p:nvPicPr>
          <p:cNvPr id="4" name="Рисунок 3" descr="к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1772816"/>
            <a:ext cx="6923437" cy="37386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3304"/>
          </a:xfrm>
        </p:spPr>
        <p:txBody>
          <a:bodyPr/>
          <a:lstStyle/>
          <a:p>
            <a:r>
              <a:rPr lang="ru-RU" dirty="0"/>
              <a:t>Безумное чаепитие</a:t>
            </a:r>
          </a:p>
        </p:txBody>
      </p:sp>
      <p:pic>
        <p:nvPicPr>
          <p:cNvPr id="5" name="Рисунок 4" descr="чаепит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500187"/>
            <a:ext cx="6858000" cy="38576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/>
              <a:t>Игра в крокет с Королевой</a:t>
            </a:r>
          </a:p>
        </p:txBody>
      </p:sp>
      <p:pic>
        <p:nvPicPr>
          <p:cNvPr id="4" name="Рисунок 3" descr="фламинг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340768"/>
            <a:ext cx="3565585" cy="4954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/>
              <a:t>История </a:t>
            </a:r>
            <a:r>
              <a:rPr lang="ru-RU" dirty="0" err="1"/>
              <a:t>Чепупахи</a:t>
            </a:r>
            <a:endParaRPr lang="ru-RU" dirty="0"/>
          </a:p>
        </p:txBody>
      </p:sp>
      <p:pic>
        <p:nvPicPr>
          <p:cNvPr id="4" name="Рисунок 3" descr="чепупах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1196752"/>
            <a:ext cx="5256436" cy="53640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/>
          <a:lstStyle/>
          <a:p>
            <a:r>
              <a:rPr lang="ru-RU" dirty="0"/>
              <a:t>Суд над Валетом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42008"/>
            <a:ext cx="3816424" cy="50933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19328"/>
          </a:xfrm>
        </p:spPr>
        <p:txBody>
          <a:bodyPr/>
          <a:lstStyle/>
          <a:p>
            <a:r>
              <a:rPr lang="ru-RU" dirty="0"/>
              <a:t>Аня дает показание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960" y="1052736"/>
            <a:ext cx="403608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16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/>
              <a:t>Аня просыпается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96752"/>
            <a:ext cx="3888432" cy="52608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/>
          <a:lstStyle/>
          <a:p>
            <a:r>
              <a:rPr lang="ru-RU" dirty="0"/>
              <a:t>Финал. Мысли Аниной сестры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64" y="1556792"/>
            <a:ext cx="7020272" cy="438767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104</TotalTime>
  <Words>163</Words>
  <Application>Microsoft Office PowerPoint</Application>
  <PresentationFormat>Экран (4:3)</PresentationFormat>
  <Paragraphs>31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Constantia</vt:lpstr>
      <vt:lpstr>Wingdings 2</vt:lpstr>
      <vt:lpstr>Бумажная</vt:lpstr>
      <vt:lpstr>В.В. Набоков Аня в Стране Чудес</vt:lpstr>
      <vt:lpstr>Место действия</vt:lpstr>
      <vt:lpstr>Время действия</vt:lpstr>
      <vt:lpstr>Система персонажей</vt:lpstr>
      <vt:lpstr>Сюжет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В.В. Набоков Аня в Стране Чудес</dc:title>
  <dc:creator>Левчук Анна</dc:creator>
  <cp:lastModifiedBy>Alexei Levchook</cp:lastModifiedBy>
  <cp:revision>17</cp:revision>
  <dcterms:created xsi:type="dcterms:W3CDTF">2014-04-13T07:31:34Z</dcterms:created>
  <dcterms:modified xsi:type="dcterms:W3CDTF">2016-10-27T18:32:17Z</dcterms:modified>
</cp:coreProperties>
</file>