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embeddedFontLst>
    <p:embeddedFont>
      <p:font typeface="Book Antiqua" panose="020406020503050303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ru-RU" smtClean="0"/>
              <a:pPr/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95400" y="2180480"/>
            <a:ext cx="9601200" cy="1724092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5400" b="1" i="0" dirty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Витамины Е и В</a:t>
            </a:r>
            <a:r>
              <a:rPr lang="ru-RU" sz="2800" b="1" i="0" dirty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12</a:t>
            </a:r>
            <a:endParaRPr lang="ru-RU" sz="5400" b="1" i="0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5FF7-5C11-4063-B64B-845A791E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8114"/>
            <a:ext cx="9601200" cy="932772"/>
          </a:xfrm>
        </p:spPr>
        <p:txBody>
          <a:bodyPr/>
          <a:lstStyle/>
          <a:p>
            <a:r>
              <a:rPr lang="ru-RU" b="0" dirty="0"/>
              <a:t>Где содержится витамин В</a:t>
            </a:r>
            <a:r>
              <a:rPr lang="ru-RU" b="0" baseline="-25000" dirty="0"/>
              <a:t>12</a:t>
            </a:r>
            <a:r>
              <a:rPr lang="ru-RU" b="0" dirty="0"/>
              <a:t>?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39E89-7A3D-4220-8BB9-C776A701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8205" y="1150886"/>
            <a:ext cx="5243120" cy="5707114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Печень говяжья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Печень свиная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Почки говяжьи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Осьминог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Печень куриная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Скумбрия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Мидии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Сардина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Сельдь атлантическая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Кета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Говядина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Нототения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Окунь морской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Баранина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Яйцо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Индейка филе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Треска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Карп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Творог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Креветки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Сыры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Цыплята бройлерные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Молоко и сметана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Йогурт </a:t>
            </a:r>
          </a:p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61D06F-7622-4A8C-A636-0301C1F19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6" y="1968825"/>
            <a:ext cx="6874164" cy="40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5FF7-5C11-4063-B64B-845A791E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6" y="394283"/>
            <a:ext cx="10897301" cy="128351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Симптомы дефицита и недостатка витамина В</a:t>
            </a:r>
            <a:r>
              <a:rPr lang="ru-RU" b="0" baseline="-25000" dirty="0"/>
              <a:t>12</a:t>
            </a:r>
            <a:r>
              <a:rPr lang="ru-RU" b="0" dirty="0"/>
              <a:t> в организме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39E89-7A3D-4220-8BB9-C776A701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796838"/>
            <a:ext cx="10494627" cy="50611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При нехватке витамина В</a:t>
            </a:r>
            <a:r>
              <a:rPr lang="ru-RU" baseline="-25000" dirty="0"/>
              <a:t>12</a:t>
            </a:r>
            <a:r>
              <a:rPr lang="ru-RU" dirty="0"/>
              <a:t> в организме у человека развиваются следующие заболевания или клинические симптомы:</a:t>
            </a:r>
            <a:br>
              <a:rPr lang="ru-RU" dirty="0"/>
            </a:b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Анемия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Раздражительность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Повышенная утомляемость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Парестезии (ощущение бегания "мурашек", покалывания на коже и т.д.)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Снижение или полное отсутствие аппетита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Неприятный запах тела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Диарея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Эрозии и язвы на слизистых оболочках различных органов (рта, горла, носа, бронхов, кишечника и др.)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Одышка и рваный сердечный ритм при физических нагрузках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Очаговое выпадение волос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Изъязвление углов рта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Глоссит (воспаление языка)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Себорейный дерматит на отдельных участках кожи тела и лица, особенно рядом с носом или ртом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Покраснение, зуд, жжение и чувствительность глаз к свету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Затемнение зрения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Формирование катаракты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Головокружение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Депрессия</a:t>
            </a:r>
          </a:p>
        </p:txBody>
      </p:sp>
    </p:spTree>
    <p:extLst>
      <p:ext uri="{BB962C8B-B14F-4D97-AF65-F5344CB8AC3E}">
        <p14:creationId xmlns:p14="http://schemas.microsoft.com/office/powerpoint/2010/main" val="8451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7804C-8415-47A1-8668-9BE806E4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95576"/>
            <a:ext cx="9509760" cy="1233424"/>
          </a:xfrm>
        </p:spPr>
        <p:txBody>
          <a:bodyPr>
            <a:norm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635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5FF7-5C11-4063-B64B-845A791E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10393"/>
            <a:ext cx="9601200" cy="1629058"/>
          </a:xfrm>
        </p:spPr>
        <p:txBody>
          <a:bodyPr/>
          <a:lstStyle/>
          <a:p>
            <a:r>
              <a:rPr lang="ru-RU" b="0" dirty="0"/>
              <a:t>Общая характеристика витамина 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39E89-7A3D-4220-8BB9-C776A701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898" y="2147582"/>
            <a:ext cx="9676701" cy="191269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Витамин Е представляет собой жирорастворимое соединение с выраженными антиоксидантными свойствами. Для обозначения витамина Е используется также традиционное название – </a:t>
            </a:r>
            <a:r>
              <a:rPr lang="ru-RU" b="1" dirty="0"/>
              <a:t>токоферол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человеческом организме наибольшее количество витамина Е способно накапливаться в печени, гипофизе, жировой ткани, эритроцитах и мышцах.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0E5A0-01D7-4E7C-80DD-D831754D8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53" y="3987174"/>
            <a:ext cx="3396493" cy="25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5FF7-5C11-4063-B64B-845A791E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10393"/>
            <a:ext cx="9601200" cy="1629058"/>
          </a:xfrm>
        </p:spPr>
        <p:txBody>
          <a:bodyPr/>
          <a:lstStyle/>
          <a:p>
            <a:r>
              <a:rPr lang="ru-RU" b="0" dirty="0"/>
              <a:t>Биологическая роль витамина 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39E89-7A3D-4220-8BB9-C776A701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9913" y="2147582"/>
            <a:ext cx="4198343" cy="4370762"/>
          </a:xfrm>
        </p:spPr>
        <p:txBody>
          <a:bodyPr>
            <a:normAutofit/>
          </a:bodyPr>
          <a:lstStyle/>
          <a:p>
            <a:r>
              <a:rPr lang="ru-RU" dirty="0"/>
              <a:t>Витамин Е является уникальным веществом, обладающим способностью омолаживать организм, замедляя процессы старения. Именно поэтому его называют витамином молодости и красоты. Эффект замедления старения достигается за счет мощной активизации процессов тканевого дыхания, в ходе которых клетки хорошо снабжаются кислородом и из них удаляются продукты распада.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87CF4-CAD0-4B9B-BBC1-C055E078B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47582"/>
            <a:ext cx="4370762" cy="437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5FF7-5C11-4063-B64B-845A791E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586"/>
            <a:ext cx="9601200" cy="1629058"/>
          </a:xfrm>
        </p:spPr>
        <p:txBody>
          <a:bodyPr/>
          <a:lstStyle/>
          <a:p>
            <a:r>
              <a:rPr lang="ru-RU" b="0" dirty="0"/>
              <a:t>Биологическая роль витамина 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39E89-7A3D-4220-8BB9-C776A701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2165" y="2072081"/>
            <a:ext cx="8367669" cy="2474752"/>
          </a:xfrm>
        </p:spPr>
        <p:txBody>
          <a:bodyPr>
            <a:normAutofit/>
          </a:bodyPr>
          <a:lstStyle/>
          <a:p>
            <a:r>
              <a:rPr lang="ru-RU" dirty="0"/>
              <a:t>Также витамин Е уменьшает свертываемость крови, предупреждая избыточное </a:t>
            </a:r>
            <a:r>
              <a:rPr lang="ru-RU" dirty="0" err="1"/>
              <a:t>тромбообразование</a:t>
            </a:r>
            <a:r>
              <a:rPr lang="ru-RU" dirty="0"/>
              <a:t>, а значит, улучшая микроциркуляцию и не допуская кровяного застоя в различных органах и тканях. Снижение свертывающей активности крови приводит к тому, что она лучше течет по сосудам, не закупоривая их. Кроме того, витамин Е делает стенки кровеносных сосудов гладкими, вследствие чего на них не откладываются холестериновые бляшки.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A42BDC-8A6A-4704-888F-E0849D534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4639112"/>
            <a:ext cx="2438400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5FF7-5C11-4063-B64B-845A791E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10393"/>
            <a:ext cx="9601200" cy="1629058"/>
          </a:xfrm>
        </p:spPr>
        <p:txBody>
          <a:bodyPr/>
          <a:lstStyle/>
          <a:p>
            <a:r>
              <a:rPr lang="ru-RU" b="0" dirty="0"/>
              <a:t>Биологическая роль витамина 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39E89-7A3D-4220-8BB9-C776A701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2165" y="1939451"/>
            <a:ext cx="8367669" cy="2474752"/>
          </a:xfrm>
        </p:spPr>
        <p:txBody>
          <a:bodyPr>
            <a:normAutofit/>
          </a:bodyPr>
          <a:lstStyle/>
          <a:p>
            <a:r>
              <a:rPr lang="ru-RU" dirty="0"/>
              <a:t>Витамин Е улучшает функционирование иммунной системы, за счет чего предупреждаются инфекционно-воспалительные заболевания любых органов. В сочетании с витамином А предохраняет легкие от негативного воздействия загрязненного воздуха. Также витамин Е улучшает тонус и работоспособность мышц, купирует судороги и ускоряет заживление различных ран и ожогов.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0DD1F8-7F93-4C5F-8819-F23B51CBB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86" y="4129060"/>
            <a:ext cx="4781026" cy="251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5FF7-5C11-4063-B64B-845A791E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11728"/>
            <a:ext cx="9601200" cy="932772"/>
          </a:xfrm>
        </p:spPr>
        <p:txBody>
          <a:bodyPr/>
          <a:lstStyle/>
          <a:p>
            <a:r>
              <a:rPr lang="ru-RU" b="0" dirty="0"/>
              <a:t>Где содержится витамин Е?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39E89-7A3D-4220-8BB9-C776A701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860" y="1939451"/>
            <a:ext cx="5243120" cy="4327125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Соевое, хлопковое, кукурузное, подсолнечное и оливковое масла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Пророщенные зерна кукурузы и пшеницы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Соя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Горох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Кукуруза в зернах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Фасоль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Крупа перловая, овсяная и кукурузная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Гречка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Креветки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Кальмары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Яйцо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Судак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Яблоки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Груши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Цитрусовые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Печень животных и рыб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Семена подсолнечника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Миндаль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Арахис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Фундук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Кешью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Курага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7181CB-1B02-4D13-B460-EBF3C975E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3" y="1939450"/>
            <a:ext cx="6249800" cy="41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5FF7-5C11-4063-B64B-845A791E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6" y="394283"/>
            <a:ext cx="10897301" cy="128351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Симптомы дефицита и недостатка витамина Е в организме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39E89-7A3D-4220-8BB9-C776A701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796838"/>
            <a:ext cx="10494627" cy="4813687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При недостаточном поступлении витамина Е в организм человека развивается его дефицит, называемый гиповитаминозом. Гиповитаминоз приводит к нарушению функционирования различных органов и систем, что проявляется следующими симптомами:</a:t>
            </a:r>
            <a:br>
              <a:rPr lang="ru-RU" dirty="0"/>
            </a:b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Нарушение тканевого дыхания;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Мышечная слабость;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Гипотония мышц;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Ранний токсикоз беременности;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Анемия вследствие гемолиза (разрушения) эритроцитов;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Снижение уровня рефлексов (</a:t>
            </a:r>
            <a:r>
              <a:rPr lang="ru-RU" dirty="0" err="1"/>
              <a:t>гипорефлексия</a:t>
            </a:r>
            <a:r>
              <a:rPr lang="ru-RU" dirty="0"/>
              <a:t>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Атаксия (нарушение координации движений);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Дизартрия (нарушение членораздельности речи с невозможностью нормального произношения слов и звуков);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Сниженная чувствительность;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Дистрофия сетчатки глаза;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err="1"/>
              <a:t>Гепатонекроз</a:t>
            </a:r>
            <a:r>
              <a:rPr lang="ru-RU" dirty="0"/>
              <a:t> (отмирание клеток печени);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0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5FF7-5C11-4063-B64B-845A791E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195" y="295670"/>
            <a:ext cx="9601200" cy="1629058"/>
          </a:xfrm>
        </p:spPr>
        <p:txBody>
          <a:bodyPr/>
          <a:lstStyle/>
          <a:p>
            <a:r>
              <a:rPr lang="ru-RU" b="0" dirty="0"/>
              <a:t>Общая характеристика витамина В</a:t>
            </a:r>
            <a:r>
              <a:rPr lang="ru-RU" sz="2400" b="0" dirty="0"/>
              <a:t>12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39E89-7A3D-4220-8BB9-C776A701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8445" y="2049513"/>
            <a:ext cx="9676701" cy="191269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Витамин В</a:t>
            </a:r>
            <a:r>
              <a:rPr lang="ru-RU" baseline="-25000" dirty="0"/>
              <a:t>12</a:t>
            </a:r>
            <a:r>
              <a:rPr lang="ru-RU" dirty="0"/>
              <a:t> представляет собой соединение, обладающее очень важной способностью регулировать кроветворение, обеспечивая образования эритроцитов нормальной формы с полноценными функциями. Именно поэтому витамин В</a:t>
            </a:r>
            <a:r>
              <a:rPr lang="ru-RU" baseline="-25000" dirty="0"/>
              <a:t>12</a:t>
            </a:r>
            <a:r>
              <a:rPr lang="ru-RU" dirty="0"/>
              <a:t> часто называют антианемическим фактором.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2BBA24-E92C-414F-805E-547B299C9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35" y="3429000"/>
            <a:ext cx="3513929" cy="32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5FF7-5C11-4063-B64B-845A791E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0"/>
            <a:ext cx="9601200" cy="1629058"/>
          </a:xfrm>
        </p:spPr>
        <p:txBody>
          <a:bodyPr>
            <a:normAutofit/>
          </a:bodyPr>
          <a:lstStyle/>
          <a:p>
            <a:r>
              <a:rPr lang="ru-RU" b="0" dirty="0"/>
              <a:t>Для чего нужен витамин В</a:t>
            </a:r>
            <a:r>
              <a:rPr lang="ru-RU" b="0" baseline="-25000" dirty="0"/>
              <a:t>12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39E89-7A3D-4220-8BB9-C776A701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898" y="2409233"/>
            <a:ext cx="9676701" cy="3446282"/>
          </a:xfrm>
        </p:spPr>
        <p:txBody>
          <a:bodyPr>
            <a:normAutofit/>
          </a:bodyPr>
          <a:lstStyle/>
          <a:p>
            <a:r>
              <a:rPr lang="ru-RU" dirty="0"/>
              <a:t>Витамин В</a:t>
            </a:r>
            <a:r>
              <a:rPr lang="ru-RU" baseline="-25000" dirty="0"/>
              <a:t>12</a:t>
            </a:r>
            <a:r>
              <a:rPr lang="ru-RU" dirty="0"/>
              <a:t> в организме человека оказывает следующие физиологические эффекты:</a:t>
            </a:r>
          </a:p>
          <a:p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Обеспечивает образование эритроцитов нормальной формы с полноценными функциями.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Предупреждает разрушение эритроцитов.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Обеспечивает покрытие нервных волокон миелиновой оболочкой, необходимой для передачи импульсов и защиты структуры от негативного воздействия внешних факторов.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Предупреждает жировое перерождение печени, почек, селезенки, сердца и других органов.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" id="{5A6D7BCA-C9CF-452E-858B-1538BAA282ED}" vid="{365F969C-3B7F-41AB-85B2-7C40E7D6CF2F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желтой полосой (широкоэкранная)</Template>
  <TotalTime>0</TotalTime>
  <Words>479</Words>
  <Application>Microsoft Office PowerPoint</Application>
  <PresentationFormat>Широкоэкранный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Book Antiqua</vt:lpstr>
      <vt:lpstr>Arial</vt:lpstr>
      <vt:lpstr>Banded Design Yellow 16x9</vt:lpstr>
      <vt:lpstr>Витамины Е и В12</vt:lpstr>
      <vt:lpstr>Общая характеристика витамина Е</vt:lpstr>
      <vt:lpstr>Биологическая роль витамина Е</vt:lpstr>
      <vt:lpstr>Биологическая роль витамина Е</vt:lpstr>
      <vt:lpstr>Биологическая роль витамина Е</vt:lpstr>
      <vt:lpstr>Где содержится витамин Е? </vt:lpstr>
      <vt:lpstr>Симптомы дефицита и недостатка витамина Е в организме</vt:lpstr>
      <vt:lpstr>Общая характеристика витамина В12</vt:lpstr>
      <vt:lpstr>Для чего нужен витамин В12 </vt:lpstr>
      <vt:lpstr>Где содержится витамин В12? </vt:lpstr>
      <vt:lpstr>Симптомы дефицита и недостатка витамина В12 в организме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2018-04-11T13:48:37Z</dcterms:created>
  <dcterms:modified xsi:type="dcterms:W3CDTF">2018-04-11T16:22:00Z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