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ru-RU" smtClean="0"/>
              <a:pPr/>
              <a:t>20.04.2016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dirty="0">
                <a:latin typeface="Times New Roman"/>
              </a:rPr>
              <a:t>Изобразительное искусство во времена Петра 1</a:t>
            </a:r>
            <a:endParaRPr lang="ru-RU" sz="6600" b="0" i="0" dirty="0">
              <a:solidFill>
                <a:schemeClr val="bg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12"/>
              </a:spcBef>
              <a:buNone/>
            </a:pPr>
            <a:r>
              <a:rPr lang="ru-RU" sz="2800" b="0" i="0" dirty="0">
                <a:solidFill>
                  <a:srgbClr val="852367"/>
                </a:solidFill>
              </a:rPr>
              <a:t>Татьяна Левчук</a:t>
            </a:r>
          </a:p>
          <a:p>
            <a:pPr marL="0" indent="0" algn="ctr">
              <a:spcBef>
                <a:spcPts val="12"/>
              </a:spcBef>
              <a:buNone/>
            </a:pPr>
            <a:r>
              <a:rPr lang="ru-RU" dirty="0">
                <a:solidFill>
                  <a:srgbClr val="852367"/>
                </a:solidFill>
              </a:rPr>
              <a:t>7»А» класс</a:t>
            </a:r>
          </a:p>
          <a:p>
            <a:pPr marL="0" indent="0" algn="ctr">
              <a:spcBef>
                <a:spcPts val="12"/>
              </a:spcBef>
              <a:buNone/>
            </a:pPr>
            <a:r>
              <a:rPr lang="ru-RU" sz="2800" b="0" i="0" dirty="0">
                <a:solidFill>
                  <a:srgbClr val="852367"/>
                </a:solidFill>
              </a:rPr>
              <a:t>631 гимназия</a:t>
            </a: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Заметной фигурой в русской живописи был А.М. Матвеев (1701–1739), учившийся искусству в Голландии. Наиболее известные из немногочисленных сохранившихся его работ – «Аллегория живописи» и «Автопортрет с женой» – первый автопортрет в русской живописи. Очень выразителен сам Матвеев – молодой, исполненный энергии, с живым и острым взглядом. На обороте картины сохранилась характерная надпись: «Матвеев Андрей, первый русский живописец и его супруга. Писал сам художник».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11" y="260648"/>
            <a:ext cx="4294817" cy="3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Многие мастера </a:t>
            </a:r>
            <a:r>
              <a:rPr lang="en-US" sz="2000" dirty="0"/>
              <a:t>XVIII</a:t>
            </a:r>
            <a:r>
              <a:rPr lang="ru-RU" sz="2000" dirty="0"/>
              <a:t> в. еще находились под впечатлением предшествующего художественного наследия. Это придавало особое своеобразие их живописи. Так, в работах А.П. Антропова (1716–1795) заметно влияние доминировавшего долгое время в портретной живописи парадного направления, которое зародилось в допетровской Руси.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75" y="188640"/>
            <a:ext cx="3802289" cy="45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64096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Празднично красочен портрет донского атамана Ф.И. Краснощекова, он насыщен звучными, усиливающими друг друга цветовыми тонами. Работая над портретами М.А. Румянцевой и А.М. Измайловой, Антропов старался показать цельные и яркие характеры, типичные для русского общества своей эпохи. Однако наряду с несомненными достоинствами картин Алексея Антропова нельзя не заметить отдельные недостатки: до конца не преодоленную плоскостность форм, статичность контуров и излишнюю увлеченность декоративными элементами.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648"/>
            <a:ext cx="2421035" cy="31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88" y="260648"/>
            <a:ext cx="2339688" cy="31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09" y="262846"/>
            <a:ext cx="2538368" cy="31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64096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Самым доступным и распростра­нённым видом изобразительного искусства в Петровскую эпоху была гравюра. Гравюры отражали важ­нейшие события, служили своеоб­разными учебными пособиями и иллюстрациями в книгах.</a:t>
            </a:r>
            <a:br>
              <a:rPr lang="ru-RU" sz="2000" dirty="0"/>
            </a:br>
            <a:r>
              <a:rPr lang="ru-RU" sz="2000" dirty="0"/>
              <a:t>Традиции русского гравироваль­ного искусства заложили голланд­ские мастера Адриан </a:t>
            </a:r>
            <a:r>
              <a:rPr lang="ru-RU" sz="2000" dirty="0" err="1"/>
              <a:t>Шхонебек</a:t>
            </a:r>
            <a:r>
              <a:rPr lang="ru-RU" sz="2000" dirty="0"/>
              <a:t> (1661—1702) и Питер Пикар (1668 или 1669—1737).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74" y="116632"/>
            <a:ext cx="2930674" cy="3717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7174" y="4005064"/>
            <a:ext cx="29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Адриан </a:t>
            </a:r>
            <a:r>
              <a:rPr lang="ru-RU" dirty="0" err="1"/>
              <a:t>Шхонебек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548680"/>
            <a:ext cx="4591703" cy="33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64096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Самым знаменитым русским гра­вёром начала </a:t>
            </a:r>
            <a:r>
              <a:rPr lang="en-US" sz="2000" dirty="0"/>
              <a:t>XVIII </a:t>
            </a:r>
            <a:r>
              <a:rPr lang="ru-RU" sz="2000" dirty="0"/>
              <a:t>столетия был Алексей Фёдорович Зубов (1682 или 1683 — после 1749). Его работы запечатлели военные победы Петра </a:t>
            </a:r>
            <a:r>
              <a:rPr lang="en-US" sz="2000" dirty="0"/>
              <a:t>I </a:t>
            </a:r>
            <a:r>
              <a:rPr lang="ru-RU" sz="2000" dirty="0"/>
              <a:t>на суше и на море, свадьбу Петра и Екатерины в 1712 г. и главное «тво­ренье» русского царя-реформато­ра — строящийся Санкт-Петербург.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174" y="4005064"/>
            <a:ext cx="260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А. Ф. Зубов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48" y="980728"/>
            <a:ext cx="2582024" cy="294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980728"/>
            <a:ext cx="5713215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34290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Панорама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3952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869160"/>
            <a:ext cx="8640960" cy="122920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гравюре утверждалось новое, светское содержание искусства, она становилась непременным элементом учебной литературы, газет, календарей. Вместе с тем в ней сохранялись изобразительные приемы "народных картинок", лубка.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4961" y="3970560"/>
            <a:ext cx="358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Свадьба Петра 1 и Екатерины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0788" y="3970560"/>
            <a:ext cx="430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Сражение у мыса Гангут 27 июля 1714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61" y="764704"/>
            <a:ext cx="3592091" cy="3129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6880"/>
            <a:ext cx="4320480" cy="31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005064"/>
            <a:ext cx="8229600" cy="230932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XVIII</a:t>
            </a:r>
            <a:r>
              <a:rPr lang="ru-RU" sz="2000" dirty="0"/>
              <a:t> в. – переломная эпоха в истории России и развитии русской культуры. Реформы Петра </a:t>
            </a:r>
            <a:r>
              <a:rPr lang="en-US" sz="2000" dirty="0"/>
              <a:t>I</a:t>
            </a:r>
            <a:r>
              <a:rPr lang="ru-RU" sz="2000" dirty="0"/>
              <a:t> затронули в той или иной степени все стороны жизни, государственное устройство, экономику, идеологию, общественную мысль, науку, художественную культуру. Россия перенимала, осваивала и перерабатывала социально-культурный опыт европейских стран, достижения в области искусства и архитектуры.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76" y="188640"/>
            <a:ext cx="6402288" cy="42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005064"/>
            <a:ext cx="8229600" cy="230932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До начала </a:t>
            </a:r>
            <a:r>
              <a:rPr lang="en-US" sz="2000" dirty="0"/>
              <a:t>XVIII </a:t>
            </a:r>
            <a:r>
              <a:rPr lang="ru-RU" sz="2000" dirty="0"/>
              <a:t>столетия в русской живописи развивались преимуще­ственно иконописные традиции. По воспоминаниям современников, в России в то время любые изобра­жения принимали за иконы: неред­ко, приходя в дом чужеземца, рус­ские по обычаю кланялись первой попавшейся им на глаза картине.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0" y="18864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Однако в </a:t>
            </a:r>
            <a:r>
              <a:rPr lang="en-US" sz="2000" dirty="0"/>
              <a:t>XVIII </a:t>
            </a:r>
            <a:r>
              <a:rPr lang="ru-RU" sz="2000" dirty="0"/>
              <a:t>в. живопись посте­пенно стала приобретать европей­ские черты: художники осваивали линейную перспективу, позволяю­щую передать глубину пространст­ва, стремились правильно изобра­жать объём предметов с помощью светотени, изучали анатомию, что­бы точно воспроизводить человече­ское тело. Распространялась техни­ка живописи маслом, возникали новые жанры.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76672"/>
            <a:ext cx="3312368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портрете </a:t>
            </a:r>
            <a:r>
              <a:rPr lang="en-US" sz="2000" dirty="0"/>
              <a:t>XVIII</a:t>
            </a:r>
            <a:r>
              <a:rPr lang="ru-RU" sz="2000" dirty="0"/>
              <a:t> в. проявился исключительный интерес к человеку. Уже в портретах так называемой Преображенской серии (портрет Якова Тургенева и др.), еще походивших на портреты прошлого столетия, заметно пристального внимание к человеческому лицу.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14" y="116632"/>
            <a:ext cx="4175412" cy="47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Петр </a:t>
            </a:r>
            <a:r>
              <a:rPr lang="en-US" sz="2000" dirty="0"/>
              <a:t>I</a:t>
            </a:r>
            <a:r>
              <a:rPr lang="ru-RU" sz="2000" dirty="0"/>
              <a:t> торопился вырастить отечественных мастеров. Он ввел </a:t>
            </a:r>
            <a:r>
              <a:rPr lang="ru-RU" sz="2000" dirty="0" err="1"/>
              <a:t>пенсионерство</a:t>
            </a:r>
            <a:r>
              <a:rPr lang="ru-RU" sz="2000" dirty="0"/>
              <a:t> (обучение художников за государственный счет), отправлял наиболее талантливую молодежь учиться за границу. В числе первых российских художников-портретистов, поощряемых царем, был И.Н. Никитин (</a:t>
            </a:r>
            <a:r>
              <a:rPr lang="ru-RU" sz="2000" dirty="0" err="1"/>
              <a:t>ок</a:t>
            </a:r>
            <a:r>
              <a:rPr lang="ru-RU" sz="2000" dirty="0"/>
              <a:t>. 1690–1742)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41" y="253684"/>
            <a:ext cx="3638158" cy="4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Никитину доверяли писать портреты членов царской семьи (царевны Натальи Алексеевны – сестры Петра </a:t>
            </a:r>
            <a:r>
              <a:rPr lang="en-US" sz="2000" dirty="0"/>
              <a:t>I</a:t>
            </a:r>
            <a:r>
              <a:rPr lang="ru-RU" sz="2000" dirty="0"/>
              <a:t>, Прасковьи Ивановны – его племянницы, цесаревны Анны Петровны), что говорит о признании таланта художника. В творческом наследии Никитина можно особо отметить две работы, не имевшие равных в русской живописи того времени, – портреты Петра </a:t>
            </a:r>
            <a:r>
              <a:rPr lang="en-US" sz="2000" dirty="0"/>
              <a:t>I</a:t>
            </a:r>
            <a:r>
              <a:rPr lang="ru-RU" sz="2000" dirty="0"/>
              <a:t> и напольного гетмана.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565392"/>
            <a:ext cx="2439156" cy="3166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588402"/>
            <a:ext cx="2570541" cy="314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4072" y="3823350"/>
            <a:ext cx="257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Анна Петровна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9576" y="3861048"/>
            <a:ext cx="243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Наталья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40389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Российский император изображен без атрибутов высшей власти (многие европейские портретисты, напротив, злоупотребляли выписыванием символов избранничества). Решительный взгляд, крепко сжатые губы, энергичный поворот головы – признаки могучей воли, неистовости и страстности натуры Петра.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43" y="404664"/>
            <a:ext cx="4031953" cy="40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4653136"/>
            <a:ext cx="8229600" cy="166125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Другой портрет – «Напольный гетман». Он впечатляет редкой для искусства того времени психологической глубиной. В суровых мужественных чертах гетмана, в его внимательном, настороженном взгляде нет ничего парадного, показного.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4" y="404664"/>
            <a:ext cx="325573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FloralBrocade_16x9_TP103417392.potx" id="{DCA8027B-4681-4C49-96F0-40A60F4D1F10}" vid="{1DB21E04-8E92-4BCC-8D0A-E5C8C0912BF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розовым цветочным узором (широкоэкранная)</Template>
  <TotalTime>0</TotalTime>
  <Words>722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PINKFLORALBROCADE_16X9</vt:lpstr>
      <vt:lpstr>Изобразительное искусство во времена Петра 1</vt:lpstr>
      <vt:lpstr>XVIII в. – переломная эпоха в истории России и развитии русской культуры. Реформы Петра I затронули в той или иной степени все стороны жизни, государственное устройство, экономику, идеологию, общественную мысль, науку, художественную культуру. Россия перенимала, осваивала и перерабатывала социально-культурный опыт европейских стран, достижения в области искусства и архитектуры.</vt:lpstr>
      <vt:lpstr>До начала XVIII столетия в русской живописи развивались преимуще­ственно иконописные традиции. По воспоминаниям современников, в России в то время любые изобра­жения принимали за иконы: неред­ко, приходя в дом чужеземца, рус­ские по обычаю кланялись первой попавшейся им на глаза картине.</vt:lpstr>
      <vt:lpstr>Однако в XVIII в. живопись посте­пенно стала приобретать европей­ские черты: художники осваивали линейную перспективу, позволяю­щую передать глубину пространст­ва, стремились правильно изобра­жать объём предметов с помощью светотени, изучали анатомию, что­бы точно воспроизводить человече­ское тело. Распространялась техни­ка живописи маслом, возникали новые жанры.</vt:lpstr>
      <vt:lpstr>В портрете XVIII в. проявился исключительный интерес к человеку. Уже в портретах так называемой Преображенской серии (портрет Якова Тургенева и др.), еще походивших на портреты прошлого столетия, заметно пристального внимание к человеческому лицу.</vt:lpstr>
      <vt:lpstr>Петр I торопился вырастить отечественных мастеров. Он ввел пенсионерство (обучение художников за государственный счет), отправлял наиболее талантливую молодежь учиться за границу. В числе первых российских художников-портретистов, поощряемых царем, был И.Н. Никитин (ок. 1690–1742)</vt:lpstr>
      <vt:lpstr>Никитину доверяли писать портреты членов царской семьи (царевны Натальи Алексеевны – сестры Петра I, Прасковьи Ивановны – его племянницы, цесаревны Анны Петровны), что говорит о признании таланта художника. В творческом наследии Никитина можно особо отметить две работы, не имевшие равных в русской живописи того времени, – портреты Петра I и напольного гетмана.</vt:lpstr>
      <vt:lpstr>Российский император изображен без атрибутов высшей власти (многие европейские портретисты, напротив, злоупотребляли выписыванием символов избранничества). Решительный взгляд, крепко сжатые губы, энергичный поворот головы – признаки могучей воли, неистовости и страстности натуры Петра.</vt:lpstr>
      <vt:lpstr>Другой портрет – «Напольный гетман». Он впечатляет редкой для искусства того времени психологической глубиной. В суровых мужественных чертах гетмана, в его внимательном, настороженном взгляде нет ничего парадного, показного.</vt:lpstr>
      <vt:lpstr>Заметной фигурой в русской живописи был А.М. Матвеев (1701–1739), учившийся искусству в Голландии. Наиболее известные из немногочисленных сохранившихся его работ – «Аллегория живописи» и «Автопортрет с женой» – первый автопортрет в русской живописи. Очень выразителен сам Матвеев – молодой, исполненный энергии, с живым и острым взглядом. На обороте картины сохранилась характерная надпись: «Матвеев Андрей, первый русский живописец и его супруга. Писал сам художник».</vt:lpstr>
      <vt:lpstr>Многие мастера XVIII в. еще находились под впечатлением предшествующего художественного наследия. Это придавало особое своеобразие их живописи. Так, в работах А.П. Антропова (1716–1795) заметно влияние доминировавшего долгое время в портретной живописи парадного направления, которое зародилось в допетровской Руси.</vt:lpstr>
      <vt:lpstr>Празднично красочен портрет донского атамана Ф.И. Краснощекова, он насыщен звучными, усиливающими друг друга цветовыми тонами. Работая над портретами М.А. Румянцевой и А.М. Измайловой, Антропов старался показать цельные и яркие характеры, типичные для русского общества своей эпохи. Однако наряду с несомненными достоинствами картин Алексея Антропова нельзя не заметить отдельные недостатки: до конца не преодоленную плоскостность форм, статичность контуров и излишнюю увлеченность декоративными элементами.</vt:lpstr>
      <vt:lpstr>Самым доступным и распростра­нённым видом изобразительного искусства в Петровскую эпоху была гравюра. Гравюры отражали важ­нейшие события, служили своеоб­разными учебными пособиями и иллюстрациями в книгах. Традиции русского гравироваль­ного искусства заложили голланд­ские мастера Адриан Шхонебек (1661—1702) и Питер Пикар (1668 или 1669—1737).</vt:lpstr>
      <vt:lpstr>Самым знаменитым русским гра­вёром начала XVIII столетия был Алексей Фёдорович Зубов (1682 или 1683 — после 1749). Его работы запечатлели военные победы Петра I на суше и на море, свадьбу Петра и Екатерины в 1712 г. и главное «тво­ренье» русского царя-реформато­ра — строящийся Санкт-Петербург.</vt:lpstr>
      <vt:lpstr>В гравюре утверждалось новое, светское содержание искусства, она становилась непременным элементом учебной литературы, газет, календарей. Вместе с тем в ней сохранялись изобразительные приемы "народных картинок", лубка.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2016-04-20T09:59:40Z</dcterms:created>
  <dcterms:modified xsi:type="dcterms:W3CDTF">2016-04-20T15:33:33Z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