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sldIdLst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CC6600">
              <a:alpha val="1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F74E-50D2-498C-93A6-338FD8FBD70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C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Создание славянской письменности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204864"/>
            <a:ext cx="6400800" cy="1333662"/>
          </a:xfrm>
        </p:spPr>
        <p:txBody>
          <a:bodyPr>
            <a:normAutofit/>
          </a:bodyPr>
          <a:lstStyle/>
          <a:p>
            <a:r>
              <a:rPr lang="ru-RU" sz="5400" dirty="0"/>
              <a:t>Кирилл и Мефодий</a:t>
            </a:r>
            <a:endParaRPr 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Праздник в честь Кирилла и Мефодия в России, Болгарии и Республике Македония отмечается 24 мая. В России и Болгарии он носит имя </a:t>
            </a:r>
            <a:r>
              <a:rPr lang="ru-RU" sz="2000" b="1" dirty="0"/>
              <a:t>День славянской культуры и письменности</a:t>
            </a:r>
            <a:r>
              <a:rPr lang="ru-RU" sz="2000" dirty="0"/>
              <a:t>, в Македонии – </a:t>
            </a:r>
            <a:r>
              <a:rPr lang="ru-RU" sz="2000" b="1" dirty="0"/>
              <a:t>День святых Кирилла и Мефодия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1C8DC6-3E5B-4B1A-A6AA-91351A4A3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70" y="2132856"/>
            <a:ext cx="4297660" cy="430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9DC32-B109-4F2E-A166-804C6364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0050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err="1"/>
              <a:t>Кири́лл</a:t>
            </a:r>
            <a:r>
              <a:rPr lang="ru-RU" sz="1800" dirty="0"/>
              <a:t> (в миру </a:t>
            </a:r>
            <a:r>
              <a:rPr lang="ru-RU" sz="1800" b="1" dirty="0" err="1"/>
              <a:t>Константи́н</a:t>
            </a:r>
            <a:r>
              <a:rPr lang="ru-RU" sz="1800" dirty="0"/>
              <a:t> по прозвищу </a:t>
            </a:r>
            <a:r>
              <a:rPr lang="ru-RU" sz="1800" b="1" dirty="0" err="1"/>
              <a:t>Фило́соф</a:t>
            </a:r>
            <a:r>
              <a:rPr lang="ru-RU" sz="1800" dirty="0"/>
              <a:t>, 827—869, Рим) и </a:t>
            </a:r>
            <a:r>
              <a:rPr lang="ru-RU" sz="1800" b="1" dirty="0" err="1"/>
              <a:t>Мефо́дий</a:t>
            </a:r>
            <a:r>
              <a:rPr lang="ru-RU" sz="1800" dirty="0"/>
              <a:t> (в миру </a:t>
            </a:r>
            <a:r>
              <a:rPr lang="ru-RU" sz="1800" b="1" dirty="0" err="1"/>
              <a:t>Михаи́л</a:t>
            </a:r>
            <a:r>
              <a:rPr lang="ru-RU" sz="1800" dirty="0"/>
              <a:t>; 815—885, Моравия) — братья из города Солуни (ныне Салоники), создатели старославянской азбуки и церковно-славянского языка, христианские проповедники.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B63DBB-6254-4726-B32A-091A69EF3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06" y="1772816"/>
            <a:ext cx="6062587" cy="473892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Братья получили прекрасное образование. Мефодий сделал военно-административную карьеру, увенчавшуюся постом </a:t>
            </a:r>
            <a:r>
              <a:rPr lang="ru-RU" sz="1600" dirty="0" err="1"/>
              <a:t>стратига</a:t>
            </a:r>
            <a:r>
              <a:rPr lang="ru-RU" sz="1600" dirty="0"/>
              <a:t> </a:t>
            </a:r>
            <a:r>
              <a:rPr lang="ru-RU" sz="1600" dirty="0" err="1"/>
              <a:t>Славинии</a:t>
            </a:r>
            <a:r>
              <a:rPr lang="ru-RU" sz="1600" dirty="0"/>
              <a:t>, византийской провинции, расположенной на территории Македонии. Однако затем постригся в монахи. Кирилл, в отличие от брата, изначально пошёл по духовно-учёной стезе.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493A287-EE7B-47E3-B331-21DADC8F3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95" y="1988840"/>
            <a:ext cx="6884009" cy="4245139"/>
          </a:xfrm>
        </p:spPr>
      </p:pic>
    </p:spTree>
    <p:extLst>
      <p:ext uri="{BB962C8B-B14F-4D97-AF65-F5344CB8AC3E}">
        <p14:creationId xmlns:p14="http://schemas.microsoft.com/office/powerpoint/2010/main" val="80546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В 856 году Константин вместе со своими учениками Климентом, Наумом и </a:t>
            </a:r>
            <a:r>
              <a:rPr lang="ru-RU" sz="1600" dirty="0" err="1"/>
              <a:t>Ангеларием</a:t>
            </a:r>
            <a:r>
              <a:rPr lang="ru-RU" sz="1600" dirty="0"/>
              <a:t> пришёл в монастырь </a:t>
            </a:r>
            <a:r>
              <a:rPr lang="ru-RU" sz="1600" dirty="0" err="1"/>
              <a:t>Полихрон</a:t>
            </a:r>
            <a:r>
              <a:rPr lang="ru-RU" sz="1600" dirty="0"/>
              <a:t> на горе Малый Олимп, где был настоятелем его брат Мефодий. В этом монастыре вокруг Константина и Мефодия сложилась группа единомышленников и зародилась мысль о создании славянской азбуки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0D7295C-6922-4F19-9DA5-9035E6C2F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51" y="1844824"/>
            <a:ext cx="3187297" cy="4525963"/>
          </a:xfrm>
        </p:spPr>
      </p:pic>
    </p:spTree>
    <p:extLst>
      <p:ext uri="{BB962C8B-B14F-4D97-AF65-F5344CB8AC3E}">
        <p14:creationId xmlns:p14="http://schemas.microsoft.com/office/powerpoint/2010/main" val="158115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786210"/>
          </a:xfrm>
        </p:spPr>
        <p:txBody>
          <a:bodyPr>
            <a:noAutofit/>
          </a:bodyPr>
          <a:lstStyle/>
          <a:p>
            <a:r>
              <a:rPr lang="ru-RU" sz="1800" dirty="0"/>
              <a:t>Но что это была за письменность? Многие удивятся такому вопросу — конечно же, </a:t>
            </a:r>
            <a:r>
              <a:rPr lang="ru-RU" sz="1800" b="1" dirty="0"/>
              <a:t>кириллица</a:t>
            </a:r>
            <a:r>
              <a:rPr lang="ru-RU" sz="1800" dirty="0"/>
              <a:t>, которой мы пользуемся до сих пор! Так думали долгое время, однако потом ученые доказали, что братья-просветители изобрели совсем другой алфавит — </a:t>
            </a:r>
            <a:r>
              <a:rPr lang="ru-RU" sz="1800" b="1" dirty="0"/>
              <a:t>глаголицу</a:t>
            </a:r>
            <a:r>
              <a:rPr lang="ru-RU" sz="1800" dirty="0"/>
              <a:t>. Именно на ней написаны самые ранние славянские тексты, а под более поздними часто обнаруживаются стертые глаголические письмена.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444685-9055-45A8-9F13-216F2E436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64" y="2259090"/>
            <a:ext cx="3024335" cy="364377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4FC46D-D09F-4E5F-8AC0-111263D7DB5A}"/>
              </a:ext>
            </a:extLst>
          </p:cNvPr>
          <p:cNvSpPr txBox="1"/>
          <p:nvPr/>
        </p:nvSpPr>
        <p:spPr>
          <a:xfrm>
            <a:off x="1619672" y="6101109"/>
            <a:ext cx="5904656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Глаголическая рукопись, созданная в XI веке в Хорватии.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7039A-C487-4364-9830-4D32DD0A420F}"/>
              </a:ext>
            </a:extLst>
          </p:cNvPr>
          <p:cNvSpPr txBox="1"/>
          <p:nvPr/>
        </p:nvSpPr>
        <p:spPr>
          <a:xfrm>
            <a:off x="1619672" y="6093296"/>
            <a:ext cx="5904656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Глаголическая рукопись, созданная в XI веке в Хорватии. </a:t>
            </a:r>
          </a:p>
        </p:txBody>
      </p:sp>
    </p:spTree>
    <p:extLst>
      <p:ext uri="{BB962C8B-B14F-4D97-AF65-F5344CB8AC3E}">
        <p14:creationId xmlns:p14="http://schemas.microsoft.com/office/powerpoint/2010/main" val="139187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74242"/>
          </a:xfrm>
        </p:spPr>
        <p:txBody>
          <a:bodyPr>
            <a:noAutofit/>
          </a:bodyPr>
          <a:lstStyle/>
          <a:p>
            <a:r>
              <a:rPr lang="ru-RU" sz="1800" b="1" dirty="0"/>
              <a:t>Глаголица</a:t>
            </a:r>
            <a:r>
              <a:rPr lang="ru-RU" sz="1800" dirty="0"/>
              <a:t> состояла из 38 знаков и точно соответствовала звукам славянского языка — гораздо лучше, чем греческий алфавит, в котором было всего 24 буквы. К тому же братья выстроили буквы так, что их названия образовывали нравоучительные фразы: «Аз буки ведаю, глаголь добро есть…» («Я буквы ведаю, грамота добро есть») и так далее.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83D76F8-A986-412F-B653-AE5E94C34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04" y="3093914"/>
            <a:ext cx="6792991" cy="283041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B48CE-DA12-47BB-BC1A-56DE511A6800}"/>
              </a:ext>
            </a:extLst>
          </p:cNvPr>
          <p:cNvSpPr txBox="1"/>
          <p:nvPr/>
        </p:nvSpPr>
        <p:spPr>
          <a:xfrm>
            <a:off x="3635895" y="6214030"/>
            <a:ext cx="1872208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Глаголица. </a:t>
            </a:r>
          </a:p>
        </p:txBody>
      </p:sp>
    </p:spTree>
    <p:extLst>
      <p:ext uri="{BB962C8B-B14F-4D97-AF65-F5344CB8AC3E}">
        <p14:creationId xmlns:p14="http://schemas.microsoft.com/office/powerpoint/2010/main" val="400684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10146"/>
          </a:xfrm>
        </p:spPr>
        <p:txBody>
          <a:bodyPr>
            <a:noAutofit/>
          </a:bodyPr>
          <a:lstStyle/>
          <a:p>
            <a:r>
              <a:rPr lang="ru-RU" sz="1600" dirty="0"/>
              <a:t>Только после смерти Кирилла и Мефодия их ученики создали новую азбуку, </a:t>
            </a:r>
            <a:r>
              <a:rPr lang="ru-RU" sz="1600" b="1" dirty="0"/>
              <a:t>кириллицу,</a:t>
            </a:r>
            <a:r>
              <a:rPr lang="ru-RU" sz="1600" dirty="0"/>
              <a:t>  сблизив ее с греческим алфавитом и дополнив их еще пятью буквами для носовых звуков. </a:t>
            </a:r>
            <a:r>
              <a:rPr lang="ru-RU" sz="1600" b="1" dirty="0"/>
              <a:t>Глаголица</a:t>
            </a:r>
            <a:r>
              <a:rPr lang="ru-RU" sz="1600" dirty="0"/>
              <a:t> со  временем забылась, однако до самого XX века ею пользовались славяне-католики  в Хорватии и Боснии. </a:t>
            </a:r>
            <a:endParaRPr lang="ru-RU" sz="1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1773ABB-4170-4AAC-A662-5DFF44852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1772816"/>
            <a:ext cx="4536504" cy="4725526"/>
          </a:xfrm>
        </p:spPr>
      </p:pic>
    </p:spTree>
    <p:extLst>
      <p:ext uri="{BB962C8B-B14F-4D97-AF65-F5344CB8AC3E}">
        <p14:creationId xmlns:p14="http://schemas.microsoft.com/office/powerpoint/2010/main" val="282829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10146"/>
          </a:xfrm>
        </p:spPr>
        <p:txBody>
          <a:bodyPr>
            <a:noAutofit/>
          </a:bodyPr>
          <a:lstStyle/>
          <a:p>
            <a:r>
              <a:rPr lang="ru-RU" sz="2000" dirty="0"/>
              <a:t>Православные использовали </a:t>
            </a:r>
            <a:r>
              <a:rPr lang="ru-RU" sz="2000" b="1" dirty="0"/>
              <a:t>кириллицу</a:t>
            </a:r>
            <a:r>
              <a:rPr lang="ru-RU" sz="2000" dirty="0"/>
              <a:t>, а с ней и церковнославянский язык — тот самый македонский диалект, на котором писали </a:t>
            </a:r>
            <a:r>
              <a:rPr lang="ru-RU" sz="2000" dirty="0" err="1"/>
              <a:t>солунские</a:t>
            </a:r>
            <a:r>
              <a:rPr lang="ru-RU" sz="2000" dirty="0"/>
              <a:t> братья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6DE8F6F-9224-4C61-A880-B1F526D3B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07" y="2132856"/>
            <a:ext cx="7026386" cy="338437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51020A-ABA3-4C7E-A772-8CBAA922D577}"/>
              </a:ext>
            </a:extLst>
          </p:cNvPr>
          <p:cNvSpPr txBox="1"/>
          <p:nvPr/>
        </p:nvSpPr>
        <p:spPr>
          <a:xfrm>
            <a:off x="1650504" y="5877272"/>
            <a:ext cx="5904656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Рукопись на кириллице. </a:t>
            </a:r>
          </a:p>
        </p:txBody>
      </p:sp>
    </p:spTree>
    <p:extLst>
      <p:ext uri="{BB962C8B-B14F-4D97-AF65-F5344CB8AC3E}">
        <p14:creationId xmlns:p14="http://schemas.microsoft.com/office/powerpoint/2010/main" val="384252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10146"/>
          </a:xfrm>
        </p:spPr>
        <p:txBody>
          <a:bodyPr>
            <a:noAutofit/>
          </a:bodyPr>
          <a:lstStyle/>
          <a:p>
            <a:r>
              <a:rPr lang="ru-RU" sz="2000" dirty="0"/>
              <a:t>Создание Кириллом и Мефодием славянской письменности, позволило болгарам, сербам, а затем и русским принять христианство и войти в круг цивилизованных народов. 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7ED6DEC-CCA1-4142-82C1-5263C3F8E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204864"/>
            <a:ext cx="5715000" cy="3619500"/>
          </a:xfrm>
        </p:spPr>
      </p:pic>
    </p:spTree>
    <p:extLst>
      <p:ext uri="{BB962C8B-B14F-4D97-AF65-F5344CB8AC3E}">
        <p14:creationId xmlns:p14="http://schemas.microsoft.com/office/powerpoint/2010/main" val="2503719754"/>
      </p:ext>
    </p:extLst>
  </p:cSld>
  <p:clrMapOvr>
    <a:masterClrMapping/>
  </p:clrMapOvr>
</p:sld>
</file>

<file path=ppt/theme/theme1.xml><?xml version="1.0" encoding="utf-8"?>
<a:theme xmlns:a="http://schemas.openxmlformats.org/drawingml/2006/main" name="5_boo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0BBBFD-AEF8-4896-BBF8-8B04058838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открытой книгой</Template>
  <TotalTime>94</TotalTime>
  <Words>371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5_books</vt:lpstr>
      <vt:lpstr>Создание славянской письменности</vt:lpstr>
      <vt:lpstr>Кири́лл (в миру Константи́н по прозвищу Фило́соф, 827—869, Рим) и Мефо́дий (в миру Михаи́л; 815—885, Моравия) — братья из города Солуни (ныне Салоники), создатели старославянской азбуки и церковно-славянского языка, христианские проповедники. </vt:lpstr>
      <vt:lpstr>Братья получили прекрасное образование. Мефодий сделал военно-административную карьеру, увенчавшуюся постом стратига Славинии, византийской провинции, расположенной на территории Македонии. Однако затем постригся в монахи. Кирилл, в отличие от брата, изначально пошёл по духовно-учёной стезе.</vt:lpstr>
      <vt:lpstr>В 856 году Константин вместе со своими учениками Климентом, Наумом и Ангеларием пришёл в монастырь Полихрон на горе Малый Олимп, где был настоятелем его брат Мефодий. В этом монастыре вокруг Константина и Мефодия сложилась группа единомышленников и зародилась мысль о создании славянской азбуки</vt:lpstr>
      <vt:lpstr>Но что это была за письменность? Многие удивятся такому вопросу — конечно же, кириллица, которой мы пользуемся до сих пор! Так думали долгое время, однако потом ученые доказали, что братья-просветители изобрели совсем другой алфавит — глаголицу. Именно на ней написаны самые ранние славянские тексты, а под более поздними часто обнаруживаются стертые глаголические письмена. </vt:lpstr>
      <vt:lpstr>Глаголица состояла из 38 знаков и точно соответствовала звукам славянского языка — гораздо лучше, чем греческий алфавит, в котором было всего 24 буквы. К тому же братья выстроили буквы так, что их названия образовывали нравоучительные фразы: «Аз буки ведаю, глаголь добро есть…» («Я буквы ведаю, грамота добро есть») и так далее.</vt:lpstr>
      <vt:lpstr>Только после смерти Кирилла и Мефодия их ученики создали новую азбуку, кириллицу,  сблизив ее с греческим алфавитом и дополнив их еще пятью буквами для носовых звуков. Глаголица со  временем забылась, однако до самого XX века ею пользовались славяне-католики  в Хорватии и Боснии. </vt:lpstr>
      <vt:lpstr>Православные использовали кириллицу, а с ней и церковнославянский язык — тот самый македонский диалект, на котором писали солунские братья</vt:lpstr>
      <vt:lpstr>Создание Кириллом и Мефодием славянской письменности, позволило болгарам, сербам, а затем и русским принять христианство и войти в круг цивилизованных народов. </vt:lpstr>
      <vt:lpstr>Праздник в честь Кирилла и Мефодия в России, Болгарии и Республике Македония отмечается 24 мая. В России и Болгарии он носит имя День славянской культуры и письменности, в Македонии – День святых Кирилла и Мефодия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славянской письменности</dc:title>
  <dc:subject>Шаблон оформления</dc:subject>
  <dc:creator>Alexei Levchook</dc:creator>
  <cp:keywords/>
  <dc:description>Шаблон оформления
Корпорация Майкрософт</dc:description>
  <cp:lastModifiedBy>Alexei Levchook</cp:lastModifiedBy>
  <cp:revision>15</cp:revision>
  <dcterms:created xsi:type="dcterms:W3CDTF">2018-10-01T15:45:28Z</dcterms:created>
  <dcterms:modified xsi:type="dcterms:W3CDTF">2018-10-08T18:48:26Z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TC019087019991</vt:lpwstr>
  </property>
</Properties>
</file>