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24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505B-8C84-4304-9353-11F6B67BC12B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C378-0D10-42E9-91A3-54704AEA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476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505B-8C84-4304-9353-11F6B67BC12B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C378-0D10-42E9-91A3-54704AEA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6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505B-8C84-4304-9353-11F6B67BC12B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C378-0D10-42E9-91A3-54704AEA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40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505B-8C84-4304-9353-11F6B67BC12B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C378-0D10-42E9-91A3-54704AEA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14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505B-8C84-4304-9353-11F6B67BC12B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C378-0D10-42E9-91A3-54704AEA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76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505B-8C84-4304-9353-11F6B67BC12B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C378-0D10-42E9-91A3-54704AEA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81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505B-8C84-4304-9353-11F6B67BC12B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C378-0D10-42E9-91A3-54704AEA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330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505B-8C84-4304-9353-11F6B67BC12B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C378-0D10-42E9-91A3-54704AEA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10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505B-8C84-4304-9353-11F6B67BC12B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C378-0D10-42E9-91A3-54704AEA8D77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51985"/>
            <a:ext cx="10490598" cy="6052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7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505B-8C84-4304-9353-11F6B67BC12B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C378-0D10-42E9-91A3-54704AEA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07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505B-8C84-4304-9353-11F6B67BC12B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C378-0D10-42E9-91A3-54704AEA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20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505B-8C84-4304-9353-11F6B67BC12B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9C378-0D10-42E9-91A3-54704AEA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5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4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Наша Родина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D505B-8C84-4304-9353-11F6B67BC12B}" type="datetimeFigureOut">
              <a:rPr lang="ru-RU" smtClean="0"/>
              <a:t>07.11.2016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9C378-0D10-42E9-91A3-54704AEA8D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039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ook Antiqua" panose="020406020503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ok Antiqua" panose="020406020503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</a:t>
            </a:r>
            <a:r>
              <a:rPr lang="ru-RU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Родина</a:t>
            </a:r>
          </a:p>
        </p:txBody>
      </p:sp>
    </p:spTree>
    <p:extLst>
      <p:ext uri="{BB962C8B-B14F-4D97-AF65-F5344CB8AC3E}">
        <p14:creationId xmlns:p14="http://schemas.microsoft.com/office/powerpoint/2010/main" val="1364204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244" y="2554652"/>
            <a:ext cx="9395670" cy="1325563"/>
          </a:xfrm>
        </p:spPr>
        <p:txBody>
          <a:bodyPr>
            <a:noAutofit/>
          </a:bodyPr>
          <a:lstStyle/>
          <a:p>
            <a:r>
              <a:rPr lang="ru-RU" sz="6000" dirty="0"/>
              <a:t>Спасибо  за 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53986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2" y="412750"/>
            <a:ext cx="10515600" cy="1325563"/>
          </a:xfrm>
        </p:spPr>
        <p:txBody>
          <a:bodyPr/>
          <a:lstStyle/>
          <a:p>
            <a:r>
              <a:rPr lang="ru-RU" dirty="0"/>
              <a:t>С чего начинается Родина?</a:t>
            </a:r>
            <a:br>
              <a:rPr lang="ru-RU" dirty="0"/>
            </a:br>
            <a:r>
              <a:rPr lang="ru-RU" dirty="0"/>
              <a:t>С картинки в твоем букваре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73" y="252631"/>
            <a:ext cx="3810000" cy="2762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24" y="3202783"/>
            <a:ext cx="2724149" cy="34051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0" y="2400890"/>
            <a:ext cx="3211511" cy="42070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219" y="3563013"/>
            <a:ext cx="3987217" cy="26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06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2" y="412750"/>
            <a:ext cx="10515600" cy="1325563"/>
          </a:xfrm>
        </p:spPr>
        <p:txBody>
          <a:bodyPr/>
          <a:lstStyle/>
          <a:p>
            <a:r>
              <a:rPr lang="ru-RU" dirty="0"/>
              <a:t>С хороших и верных товарищей</a:t>
            </a:r>
            <a:br>
              <a:rPr lang="ru-RU" dirty="0"/>
            </a:br>
            <a:r>
              <a:rPr lang="ru-RU" dirty="0"/>
              <a:t>Живущих в соседнем дворе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49" y="1075531"/>
            <a:ext cx="3810000" cy="2743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72" y="4085308"/>
            <a:ext cx="3494277" cy="228001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75" y="2119312"/>
            <a:ext cx="3176588" cy="31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78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2" y="412750"/>
            <a:ext cx="10515600" cy="1325563"/>
          </a:xfrm>
        </p:spPr>
        <p:txBody>
          <a:bodyPr/>
          <a:lstStyle/>
          <a:p>
            <a:r>
              <a:rPr lang="ru-RU" dirty="0"/>
              <a:t>А может она начинается</a:t>
            </a:r>
            <a:br>
              <a:rPr lang="ru-RU" dirty="0"/>
            </a:br>
            <a:r>
              <a:rPr lang="ru-RU" dirty="0"/>
              <a:t>С той песни, что пела нам мать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50" y="412750"/>
            <a:ext cx="2671762" cy="36404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61" y="2352675"/>
            <a:ext cx="4511040" cy="2819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3562350"/>
            <a:ext cx="38100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72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2" y="412750"/>
            <a:ext cx="10515600" cy="1325563"/>
          </a:xfrm>
        </p:spPr>
        <p:txBody>
          <a:bodyPr/>
          <a:lstStyle/>
          <a:p>
            <a:r>
              <a:rPr lang="ru-RU" dirty="0"/>
              <a:t>С того, что в любых испытаниях</a:t>
            </a:r>
            <a:br>
              <a:rPr lang="ru-RU" dirty="0"/>
            </a:br>
            <a:r>
              <a:rPr lang="ru-RU" dirty="0"/>
              <a:t>У нас никому не отнять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677" y="2312783"/>
            <a:ext cx="4946061" cy="27862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3277298"/>
            <a:ext cx="2389421" cy="326200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889" y="1222972"/>
            <a:ext cx="3837703" cy="255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42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056" y="471474"/>
            <a:ext cx="7798223" cy="1457996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Умывает красно солнышко</a:t>
            </a:r>
            <a:br>
              <a:rPr lang="ru-RU" sz="3600" dirty="0"/>
            </a:br>
            <a:r>
              <a:rPr lang="ru-RU" sz="3600" dirty="0"/>
              <a:t>Руки тёплые в росе.</a:t>
            </a:r>
            <a:br>
              <a:rPr lang="ru-RU" sz="3600" dirty="0"/>
            </a:br>
            <a:r>
              <a:rPr lang="ru-RU" sz="3600" dirty="0"/>
              <a:t>И Россия, как Алёнушка,</a:t>
            </a:r>
            <a:br>
              <a:rPr lang="ru-RU" sz="3600" dirty="0"/>
            </a:br>
            <a:r>
              <a:rPr lang="ru-RU" sz="3600" dirty="0"/>
              <a:t>Предстаёт во всей красе.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610" y="2226272"/>
            <a:ext cx="6676239" cy="42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29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871" y="1031846"/>
            <a:ext cx="5715000" cy="1510018"/>
          </a:xfrm>
        </p:spPr>
        <p:txBody>
          <a:bodyPr>
            <a:noAutofit/>
          </a:bodyPr>
          <a:lstStyle/>
          <a:p>
            <a:r>
              <a:rPr lang="ru-RU" sz="2800" dirty="0"/>
              <a:t>Ни вблизи, ни вдали</a:t>
            </a:r>
            <a:br>
              <a:rPr lang="ru-RU" sz="2800" dirty="0"/>
            </a:br>
            <a:r>
              <a:rPr lang="ru-RU" sz="2800" dirty="0"/>
              <a:t>Я не знаю земли</a:t>
            </a:r>
            <a:br>
              <a:rPr lang="ru-RU" sz="2800" dirty="0"/>
            </a:br>
            <a:r>
              <a:rPr lang="ru-RU" sz="2800" dirty="0"/>
              <a:t>Лучше той, что меня растила.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59" y="275074"/>
            <a:ext cx="5715000" cy="36766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97086" y="4488110"/>
            <a:ext cx="45971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Book Antiqua" panose="02040602050305030304" pitchFamily="18" charset="0"/>
                <a:ea typeface="+mj-ea"/>
                <a:cs typeface="+mj-cs"/>
              </a:rPr>
              <a:t>Синих рек рукава,</a:t>
            </a:r>
            <a:br>
              <a:rPr lang="ru-RU" sz="2800" dirty="0"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sz="2800" dirty="0">
                <a:latin typeface="Book Antiqua" panose="02040602050305030304" pitchFamily="18" charset="0"/>
                <a:ea typeface="+mj-ea"/>
                <a:cs typeface="+mj-cs"/>
              </a:rPr>
              <a:t>В небе синь-синева,</a:t>
            </a:r>
            <a:br>
              <a:rPr lang="ru-RU" sz="2800" dirty="0"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sz="2800" dirty="0">
                <a:latin typeface="Book Antiqua" panose="02040602050305030304" pitchFamily="18" charset="0"/>
                <a:ea typeface="+mj-ea"/>
                <a:cs typeface="+mj-cs"/>
              </a:rPr>
              <a:t>И светла от берёз Россия</a:t>
            </a:r>
            <a:r>
              <a:rPr lang="ru-RU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71" y="3312516"/>
            <a:ext cx="57150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86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370" y="1342239"/>
            <a:ext cx="4762500" cy="771787"/>
          </a:xfrm>
        </p:spPr>
        <p:txBody>
          <a:bodyPr>
            <a:noAutofit/>
          </a:bodyPr>
          <a:lstStyle/>
          <a:p>
            <a:r>
              <a:rPr lang="ru-RU" sz="2800" dirty="0"/>
              <a:t>У неё коса пшеничная,</a:t>
            </a:r>
            <a:br>
              <a:rPr lang="ru-RU" sz="2800" dirty="0"/>
            </a:br>
            <a:r>
              <a:rPr lang="ru-RU" sz="2800" dirty="0"/>
              <a:t>Родниковые глаза.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70" y="3215620"/>
            <a:ext cx="4462921" cy="33471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10" y="561079"/>
            <a:ext cx="4477625" cy="25186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231310" y="4427550"/>
            <a:ext cx="44776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Book Antiqua" panose="02040602050305030304" pitchFamily="18" charset="0"/>
                <a:ea typeface="+mj-ea"/>
                <a:cs typeface="+mj-cs"/>
              </a:rPr>
              <a:t>И поляны земляничные</a:t>
            </a:r>
            <a:br>
              <a:rPr lang="ru-RU" sz="2800" dirty="0"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sz="2800" dirty="0">
                <a:latin typeface="Book Antiqua" panose="02040602050305030304" pitchFamily="18" charset="0"/>
                <a:ea typeface="+mj-ea"/>
                <a:cs typeface="+mj-cs"/>
              </a:rPr>
              <a:t>Щедро дарят ей леса.</a:t>
            </a:r>
          </a:p>
        </p:txBody>
      </p:sp>
    </p:spTree>
    <p:extLst>
      <p:ext uri="{BB962C8B-B14F-4D97-AF65-F5344CB8AC3E}">
        <p14:creationId xmlns:p14="http://schemas.microsoft.com/office/powerpoint/2010/main" val="2300935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/>
              <a:t>А случись дорога длинная —</a:t>
            </a:r>
            <a:br>
              <a:rPr lang="ru-RU" sz="2800" dirty="0"/>
            </a:br>
            <a:r>
              <a:rPr lang="ru-RU" sz="2800" dirty="0"/>
              <a:t>Загрущу в чужом краю,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27970" y="4427550"/>
            <a:ext cx="510972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ru-RU" sz="2800" dirty="0">
                <a:latin typeface="Book Antiqua" panose="02040602050305030304" pitchFamily="18" charset="0"/>
                <a:ea typeface="+mj-ea"/>
                <a:cs typeface="+mj-cs"/>
              </a:rPr>
              <a:t>Вспомню небо журавлиное,</a:t>
            </a:r>
            <a:br>
              <a:rPr lang="ru-RU" sz="2800" dirty="0">
                <a:latin typeface="Book Antiqua" panose="02040602050305030304" pitchFamily="18" charset="0"/>
                <a:ea typeface="+mj-ea"/>
                <a:cs typeface="+mj-cs"/>
              </a:rPr>
            </a:br>
            <a:r>
              <a:rPr lang="ru-RU" sz="2800" dirty="0">
                <a:latin typeface="Book Antiqua" panose="02040602050305030304" pitchFamily="18" charset="0"/>
                <a:ea typeface="+mj-ea"/>
                <a:cs typeface="+mj-cs"/>
              </a:rPr>
              <a:t>Песню русскую спою.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970" y="316598"/>
            <a:ext cx="5109725" cy="3463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13" y="2527312"/>
            <a:ext cx="57150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45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42</Words>
  <Application>Microsoft Office PowerPoint</Application>
  <PresentationFormat>Широкоэкранный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Book Antiqua</vt:lpstr>
      <vt:lpstr>Calibri</vt:lpstr>
      <vt:lpstr>Тема Office</vt:lpstr>
      <vt:lpstr>Моя Родина</vt:lpstr>
      <vt:lpstr>С чего начинается Родина? С картинки в твоем букваре</vt:lpstr>
      <vt:lpstr>С хороших и верных товарищей Живущих в соседнем дворе</vt:lpstr>
      <vt:lpstr>А может она начинается С той песни, что пела нам мать</vt:lpstr>
      <vt:lpstr>С того, что в любых испытаниях У нас никому не отнять</vt:lpstr>
      <vt:lpstr>Умывает красно солнышко Руки тёплые в росе. И Россия, как Алёнушка, Предстаёт во всей красе.</vt:lpstr>
      <vt:lpstr>Ни вблизи, ни вдали Я не знаю земли Лучше той, что меня растила.</vt:lpstr>
      <vt:lpstr>У неё коса пшеничная, Родниковые глаза.</vt:lpstr>
      <vt:lpstr>А случись дорога длинная — Загрущу в чужом краю,</vt:lpstr>
      <vt:lpstr>Спасибо  за 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Alexei Levchook</dc:creator>
  <cp:lastModifiedBy>Alexei Levchook</cp:lastModifiedBy>
  <cp:revision>22</cp:revision>
  <dcterms:created xsi:type="dcterms:W3CDTF">2016-11-05T07:34:22Z</dcterms:created>
  <dcterms:modified xsi:type="dcterms:W3CDTF">2016-11-07T13:18:13Z</dcterms:modified>
</cp:coreProperties>
</file>